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  <p:sldMasterId id="2147483685" r:id="rId2"/>
    <p:sldMasterId id="2147483698" r:id="rId3"/>
  </p:sldMasterIdLst>
  <p:notesMasterIdLst>
    <p:notesMasterId r:id="rId30"/>
  </p:notesMasterIdLst>
  <p:handoutMasterIdLst>
    <p:handoutMasterId r:id="rId31"/>
  </p:handoutMasterIdLst>
  <p:sldIdLst>
    <p:sldId id="256" r:id="rId4"/>
    <p:sldId id="299" r:id="rId5"/>
    <p:sldId id="300" r:id="rId6"/>
    <p:sldId id="270" r:id="rId7"/>
    <p:sldId id="302" r:id="rId8"/>
    <p:sldId id="304" r:id="rId9"/>
    <p:sldId id="272" r:id="rId10"/>
    <p:sldId id="273" r:id="rId11"/>
    <p:sldId id="289" r:id="rId12"/>
    <p:sldId id="290" r:id="rId13"/>
    <p:sldId id="291" r:id="rId14"/>
    <p:sldId id="292" r:id="rId15"/>
    <p:sldId id="293" r:id="rId16"/>
    <p:sldId id="294" r:id="rId17"/>
    <p:sldId id="275" r:id="rId18"/>
    <p:sldId id="296" r:id="rId19"/>
    <p:sldId id="279" r:id="rId20"/>
    <p:sldId id="280" r:id="rId21"/>
    <p:sldId id="281" r:id="rId22"/>
    <p:sldId id="282" r:id="rId23"/>
    <p:sldId id="287" r:id="rId24"/>
    <p:sldId id="286" r:id="rId25"/>
    <p:sldId id="301" r:id="rId26"/>
    <p:sldId id="283" r:id="rId27"/>
    <p:sldId id="284" r:id="rId28"/>
    <p:sldId id="39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6" userDrawn="1">
          <p15:clr>
            <a:srgbClr val="A4A3A4"/>
          </p15:clr>
        </p15:guide>
        <p15:guide id="3" pos="7080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89"/>
    <p:restoredTop sz="70973" autoAdjust="0"/>
  </p:normalViewPr>
  <p:slideViewPr>
    <p:cSldViewPr snapToGrid="0">
      <p:cViewPr varScale="1">
        <p:scale>
          <a:sx n="77" d="100"/>
          <a:sy n="77" d="100"/>
        </p:scale>
        <p:origin x="756" y="90"/>
      </p:cViewPr>
      <p:guideLst>
        <p:guide orient="horz" pos="2160"/>
        <p:guide pos="576"/>
        <p:guide pos="708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4" d="100"/>
          <a:sy n="104" d="100"/>
        </p:scale>
        <p:origin x="3248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96916-98DF-6C4B-816A-8E90F01A520F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34469-A475-A04D-8ACD-66A3C5341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82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AA6DE-382A-3B44-A701-895C95FA0713}" type="datetimeFigureOut">
              <a:rPr lang="en-US" smtClean="0"/>
              <a:t>3/26/2018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69994-61DF-DE46-BA70-B6A0F2F6F4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3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20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027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190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943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674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39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569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5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022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995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857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83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01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6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818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7695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237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9FF9F-FC9C-5944-8753-158D36BFCA8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87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06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948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965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584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774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07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69994-61DF-DE46-BA70-B6A0F2F6F47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08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with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3855"/>
            <a:ext cx="12192000" cy="1108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89DC8F3-ECDF-5044-8659-E1FB833F60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7496" y="3238742"/>
            <a:ext cx="5573211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presentation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5542E2-C818-9344-AC86-AB689374B3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4" y="580004"/>
            <a:ext cx="4091945" cy="867445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D31FC3D7-BBC0-3B4F-8445-462EE495238E}"/>
              </a:ext>
            </a:extLst>
          </p:cNvPr>
          <p:cNvSpPr/>
          <p:nvPr userDrawn="1"/>
        </p:nvSpPr>
        <p:spPr>
          <a:xfrm>
            <a:off x="0" y="5291798"/>
            <a:ext cx="12192000" cy="1566201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000"/>
              <a:gd name="connsiteY0" fmla="*/ 2571403 h 2682239"/>
              <a:gd name="connsiteX1" fmla="*/ 12187567 w 12192000"/>
              <a:gd name="connsiteY1" fmla="*/ 0 h 2682239"/>
              <a:gd name="connsiteX2" fmla="*/ 12192000 w 12192000"/>
              <a:gd name="connsiteY2" fmla="*/ 2682239 h 2682239"/>
              <a:gd name="connsiteX3" fmla="*/ 0 w 12192000"/>
              <a:gd name="connsiteY3" fmla="*/ 2682239 h 2682239"/>
              <a:gd name="connsiteX4" fmla="*/ 0 w 12192000"/>
              <a:gd name="connsiteY4" fmla="*/ 2571403 h 268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682239">
                <a:moveTo>
                  <a:pt x="0" y="2571403"/>
                </a:moveTo>
                <a:lnTo>
                  <a:pt x="12187567" y="0"/>
                </a:lnTo>
                <a:cubicBezTo>
                  <a:pt x="12189045" y="894080"/>
                  <a:pt x="12190522" y="1788159"/>
                  <a:pt x="12192000" y="2682239"/>
                </a:cubicBezTo>
                <a:lnTo>
                  <a:pt x="0" y="2682239"/>
                </a:lnTo>
                <a:lnTo>
                  <a:pt x="0" y="25714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D98F69D-EAFC-1747-8CA4-F0E19F840137}"/>
              </a:ext>
            </a:extLst>
          </p:cNvPr>
          <p:cNvSpPr/>
          <p:nvPr userDrawn="1"/>
        </p:nvSpPr>
        <p:spPr>
          <a:xfrm>
            <a:off x="0" y="4953965"/>
            <a:ext cx="12192000" cy="1904035"/>
          </a:xfrm>
          <a:custGeom>
            <a:avLst/>
            <a:gdLst>
              <a:gd name="connsiteX0" fmla="*/ 0 w 12192000"/>
              <a:gd name="connsiteY0" fmla="*/ 0 h 1688037"/>
              <a:gd name="connsiteX1" fmla="*/ 12192000 w 12192000"/>
              <a:gd name="connsiteY1" fmla="*/ 0 h 1688037"/>
              <a:gd name="connsiteX2" fmla="*/ 12192000 w 12192000"/>
              <a:gd name="connsiteY2" fmla="*/ 1688037 h 1688037"/>
              <a:gd name="connsiteX3" fmla="*/ 0 w 12192000"/>
              <a:gd name="connsiteY3" fmla="*/ 1688037 h 1688037"/>
              <a:gd name="connsiteX4" fmla="*/ 0 w 12192000"/>
              <a:gd name="connsiteY4" fmla="*/ 0 h 1688037"/>
              <a:gd name="connsiteX0" fmla="*/ 9144 w 12192000"/>
              <a:gd name="connsiteY0" fmla="*/ 0 h 3260805"/>
              <a:gd name="connsiteX1" fmla="*/ 12192000 w 12192000"/>
              <a:gd name="connsiteY1" fmla="*/ 1572768 h 3260805"/>
              <a:gd name="connsiteX2" fmla="*/ 12192000 w 12192000"/>
              <a:gd name="connsiteY2" fmla="*/ 3260805 h 3260805"/>
              <a:gd name="connsiteX3" fmla="*/ 0 w 12192000"/>
              <a:gd name="connsiteY3" fmla="*/ 3260805 h 3260805"/>
              <a:gd name="connsiteX4" fmla="*/ 9144 w 12192000"/>
              <a:gd name="connsiteY4" fmla="*/ 0 h 326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260805">
                <a:moveTo>
                  <a:pt x="9144" y="0"/>
                </a:moveTo>
                <a:lnTo>
                  <a:pt x="12192000" y="1572768"/>
                </a:lnTo>
                <a:lnTo>
                  <a:pt x="12192000" y="3260805"/>
                </a:lnTo>
                <a:lnTo>
                  <a:pt x="0" y="3260805"/>
                </a:lnTo>
                <a:lnTo>
                  <a:pt x="914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720CA-FF68-EF46-B613-7B042C206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7496" y="2303975"/>
            <a:ext cx="9581321" cy="646331"/>
          </a:xfrm>
        </p:spPr>
        <p:txBody>
          <a:bodyPr wrap="square" anchor="ctr" anchorCtr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Presentation Title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Section Title Slide-Genric Image-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42D346-6269-B049-9EF9-03FC644DA8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6200" y="2578100"/>
            <a:ext cx="4495800" cy="427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EB7D5C-57C5-B44E-A6CF-736EC90D34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33900" y="0"/>
            <a:ext cx="7658100" cy="4495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59783-2C93-7C4F-A0CA-0B7D155704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8E490ED-F4B2-C347-AB6C-2F5DB1935147}"/>
              </a:ext>
            </a:extLst>
          </p:cNvPr>
          <p:cNvSpPr txBox="1">
            <a:spLocks/>
          </p:cNvSpPr>
          <p:nvPr userDrawn="1"/>
        </p:nvSpPr>
        <p:spPr>
          <a:xfrm>
            <a:off x="1108363" y="2926766"/>
            <a:ext cx="53132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r>
              <a:rPr lang="en-US" dirty="0"/>
              <a:t>Add 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2923735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-Genric Image-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F3D0A6-032E-9E4F-8006-C2465B2A40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4631D4-122C-2445-8D3F-3BE3E5BE4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1061" y="5383"/>
            <a:ext cx="9275624" cy="4611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18F3DE-DD09-5F48-B97B-003C2B3D82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21300" y="3010452"/>
            <a:ext cx="6870700" cy="3860800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B6D6C92A-D392-6F40-B481-A7DE73DB33E7}"/>
              </a:ext>
            </a:extLst>
          </p:cNvPr>
          <p:cNvSpPr txBox="1">
            <a:spLocks/>
          </p:cNvSpPr>
          <p:nvPr userDrawn="1"/>
        </p:nvSpPr>
        <p:spPr>
          <a:xfrm>
            <a:off x="1108363" y="2926766"/>
            <a:ext cx="53132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r>
              <a:rPr lang="en-US" dirty="0"/>
              <a:t>Add 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2687535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-Custom Image-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841829" y="1"/>
            <a:ext cx="11347305" cy="4518802"/>
          </a:xfrm>
          <a:custGeom>
            <a:avLst/>
            <a:gdLst>
              <a:gd name="connsiteX0" fmla="*/ 0 w 10541937"/>
              <a:gd name="connsiteY0" fmla="*/ 0 h 5270968"/>
              <a:gd name="connsiteX1" fmla="*/ 10541937 w 10541937"/>
              <a:gd name="connsiteY1" fmla="*/ 0 h 5270968"/>
              <a:gd name="connsiteX2" fmla="*/ 5270969 w 10541937"/>
              <a:gd name="connsiteY2" fmla="*/ 5270968 h 5270968"/>
              <a:gd name="connsiteX0" fmla="*/ 0 w 10541937"/>
              <a:gd name="connsiteY0" fmla="*/ 0 h 5270968"/>
              <a:gd name="connsiteX1" fmla="*/ 10541937 w 10541937"/>
              <a:gd name="connsiteY1" fmla="*/ 0 h 5270968"/>
              <a:gd name="connsiteX2" fmla="*/ 5270969 w 10541937"/>
              <a:gd name="connsiteY2" fmla="*/ 5270968 h 5270968"/>
              <a:gd name="connsiteX3" fmla="*/ 91440 w 10541937"/>
              <a:gd name="connsiteY3" fmla="*/ 91440 h 5270968"/>
              <a:gd name="connsiteX0" fmla="*/ 0 w 10565640"/>
              <a:gd name="connsiteY0" fmla="*/ 0 h 580981"/>
              <a:gd name="connsiteX1" fmla="*/ 10541937 w 10565640"/>
              <a:gd name="connsiteY1" fmla="*/ 0 h 580981"/>
              <a:gd name="connsiteX2" fmla="*/ 10565640 w 10565640"/>
              <a:gd name="connsiteY2" fmla="*/ 580981 h 580981"/>
              <a:gd name="connsiteX3" fmla="*/ 91440 w 10565640"/>
              <a:gd name="connsiteY3" fmla="*/ 91440 h 580981"/>
              <a:gd name="connsiteX0" fmla="*/ 0 w 10565640"/>
              <a:gd name="connsiteY0" fmla="*/ 0 h 4459807"/>
              <a:gd name="connsiteX1" fmla="*/ 10541937 w 10565640"/>
              <a:gd name="connsiteY1" fmla="*/ 0 h 4459807"/>
              <a:gd name="connsiteX2" fmla="*/ 10565640 w 10565640"/>
              <a:gd name="connsiteY2" fmla="*/ 4459807 h 4459807"/>
              <a:gd name="connsiteX3" fmla="*/ 91440 w 10565640"/>
              <a:gd name="connsiteY3" fmla="*/ 91440 h 4459807"/>
              <a:gd name="connsiteX0" fmla="*/ 0 w 11391550"/>
              <a:gd name="connsiteY0" fmla="*/ 0 h 4489304"/>
              <a:gd name="connsiteX1" fmla="*/ 10541937 w 11391550"/>
              <a:gd name="connsiteY1" fmla="*/ 0 h 4489304"/>
              <a:gd name="connsiteX2" fmla="*/ 11391550 w 11391550"/>
              <a:gd name="connsiteY2" fmla="*/ 4489304 h 4489304"/>
              <a:gd name="connsiteX3" fmla="*/ 91440 w 11391550"/>
              <a:gd name="connsiteY3" fmla="*/ 91440 h 4489304"/>
              <a:gd name="connsiteX0" fmla="*/ 0 w 11391550"/>
              <a:gd name="connsiteY0" fmla="*/ 0 h 4489304"/>
              <a:gd name="connsiteX1" fmla="*/ 11338350 w 11391550"/>
              <a:gd name="connsiteY1" fmla="*/ 0 h 4489304"/>
              <a:gd name="connsiteX2" fmla="*/ 11391550 w 11391550"/>
              <a:gd name="connsiteY2" fmla="*/ 4489304 h 4489304"/>
              <a:gd name="connsiteX3" fmla="*/ 91440 w 11391550"/>
              <a:gd name="connsiteY3" fmla="*/ 91440 h 4489304"/>
              <a:gd name="connsiteX0" fmla="*/ 0 w 11376802"/>
              <a:gd name="connsiteY0" fmla="*/ 0 h 4504053"/>
              <a:gd name="connsiteX1" fmla="*/ 11338350 w 11376802"/>
              <a:gd name="connsiteY1" fmla="*/ 0 h 4504053"/>
              <a:gd name="connsiteX2" fmla="*/ 11376802 w 11376802"/>
              <a:gd name="connsiteY2" fmla="*/ 4504053 h 4504053"/>
              <a:gd name="connsiteX3" fmla="*/ 91440 w 11376802"/>
              <a:gd name="connsiteY3" fmla="*/ 91440 h 4504053"/>
              <a:gd name="connsiteX0" fmla="*/ 0 w 11347305"/>
              <a:gd name="connsiteY0" fmla="*/ 0 h 4518802"/>
              <a:gd name="connsiteX1" fmla="*/ 11338350 w 11347305"/>
              <a:gd name="connsiteY1" fmla="*/ 0 h 4518802"/>
              <a:gd name="connsiteX2" fmla="*/ 11347305 w 11347305"/>
              <a:gd name="connsiteY2" fmla="*/ 4518802 h 4518802"/>
              <a:gd name="connsiteX3" fmla="*/ 91440 w 11347305"/>
              <a:gd name="connsiteY3" fmla="*/ 91440 h 4518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47305" h="4518802">
                <a:moveTo>
                  <a:pt x="0" y="0"/>
                </a:moveTo>
                <a:lnTo>
                  <a:pt x="11338350" y="0"/>
                </a:lnTo>
                <a:lnTo>
                  <a:pt x="11347305" y="4518802"/>
                </a:lnTo>
                <a:lnTo>
                  <a:pt x="91440" y="91440"/>
                </a:lnTo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1133" y="1290483"/>
            <a:ext cx="6860949" cy="5567516"/>
          </a:xfrm>
          <a:custGeom>
            <a:avLst/>
            <a:gdLst>
              <a:gd name="connsiteX0" fmla="*/ 3429000 w 6858000"/>
              <a:gd name="connsiteY0" fmla="*/ 0 h 3429000"/>
              <a:gd name="connsiteX1" fmla="*/ 6858000 w 6858000"/>
              <a:gd name="connsiteY1" fmla="*/ 3429000 h 3429000"/>
              <a:gd name="connsiteX2" fmla="*/ 0 w 6858000"/>
              <a:gd name="connsiteY2" fmla="*/ 3429000 h 3429000"/>
              <a:gd name="connsiteX0" fmla="*/ 6858000 w 6949440"/>
              <a:gd name="connsiteY0" fmla="*/ 3429000 h 3520440"/>
              <a:gd name="connsiteX1" fmla="*/ 0 w 6949440"/>
              <a:gd name="connsiteY1" fmla="*/ 3429000 h 3520440"/>
              <a:gd name="connsiteX2" fmla="*/ 3429000 w 6949440"/>
              <a:gd name="connsiteY2" fmla="*/ 0 h 3520440"/>
              <a:gd name="connsiteX3" fmla="*/ 6949440 w 6949440"/>
              <a:gd name="connsiteY3" fmla="*/ 3520440 h 3520440"/>
              <a:gd name="connsiteX0" fmla="*/ 6858000 w 6949440"/>
              <a:gd name="connsiteY0" fmla="*/ 3429000 h 3429000"/>
              <a:gd name="connsiteX1" fmla="*/ 0 w 6949440"/>
              <a:gd name="connsiteY1" fmla="*/ 3429000 h 3429000"/>
              <a:gd name="connsiteX2" fmla="*/ 3429000 w 6949440"/>
              <a:gd name="connsiteY2" fmla="*/ 0 h 3429000"/>
              <a:gd name="connsiteX3" fmla="*/ 6949440 w 6949440"/>
              <a:gd name="connsiteY3" fmla="*/ 2871511 h 3429000"/>
              <a:gd name="connsiteX0" fmla="*/ 6858000 w 6890446"/>
              <a:gd name="connsiteY0" fmla="*/ 3429000 h 3429000"/>
              <a:gd name="connsiteX1" fmla="*/ 0 w 6890446"/>
              <a:gd name="connsiteY1" fmla="*/ 3429000 h 3429000"/>
              <a:gd name="connsiteX2" fmla="*/ 3429000 w 6890446"/>
              <a:gd name="connsiteY2" fmla="*/ 0 h 3429000"/>
              <a:gd name="connsiteX3" fmla="*/ 6890446 w 6890446"/>
              <a:gd name="connsiteY3" fmla="*/ 69318 h 3429000"/>
              <a:gd name="connsiteX0" fmla="*/ 6858000 w 6890446"/>
              <a:gd name="connsiteY0" fmla="*/ 5449529 h 5449529"/>
              <a:gd name="connsiteX1" fmla="*/ 0 w 6890446"/>
              <a:gd name="connsiteY1" fmla="*/ 5449529 h 5449529"/>
              <a:gd name="connsiteX2" fmla="*/ 5066071 w 6890446"/>
              <a:gd name="connsiteY2" fmla="*/ 0 h 5449529"/>
              <a:gd name="connsiteX3" fmla="*/ 6890446 w 6890446"/>
              <a:gd name="connsiteY3" fmla="*/ 2089847 h 5449529"/>
              <a:gd name="connsiteX0" fmla="*/ 6858000 w 6890446"/>
              <a:gd name="connsiteY0" fmla="*/ 5567516 h 5567516"/>
              <a:gd name="connsiteX1" fmla="*/ 0 w 6890446"/>
              <a:gd name="connsiteY1" fmla="*/ 5567516 h 5567516"/>
              <a:gd name="connsiteX2" fmla="*/ 5080820 w 6890446"/>
              <a:gd name="connsiteY2" fmla="*/ 0 h 5567516"/>
              <a:gd name="connsiteX3" fmla="*/ 6890446 w 6890446"/>
              <a:gd name="connsiteY3" fmla="*/ 2207834 h 5567516"/>
              <a:gd name="connsiteX0" fmla="*/ 6858000 w 6890446"/>
              <a:gd name="connsiteY0" fmla="*/ 5567516 h 5567516"/>
              <a:gd name="connsiteX1" fmla="*/ 0 w 6890446"/>
              <a:gd name="connsiteY1" fmla="*/ 5567516 h 5567516"/>
              <a:gd name="connsiteX2" fmla="*/ 5080820 w 6890446"/>
              <a:gd name="connsiteY2" fmla="*/ 0 h 5567516"/>
              <a:gd name="connsiteX3" fmla="*/ 6890446 w 6890446"/>
              <a:gd name="connsiteY3" fmla="*/ 2207834 h 5567516"/>
              <a:gd name="connsiteX4" fmla="*/ 6858000 w 6890446"/>
              <a:gd name="connsiteY4" fmla="*/ 5567516 h 5567516"/>
              <a:gd name="connsiteX0" fmla="*/ 6858000 w 6860949"/>
              <a:gd name="connsiteY0" fmla="*/ 5567516 h 5567516"/>
              <a:gd name="connsiteX1" fmla="*/ 0 w 6860949"/>
              <a:gd name="connsiteY1" fmla="*/ 5567516 h 5567516"/>
              <a:gd name="connsiteX2" fmla="*/ 5080820 w 6860949"/>
              <a:gd name="connsiteY2" fmla="*/ 0 h 5567516"/>
              <a:gd name="connsiteX3" fmla="*/ 6860949 w 6860949"/>
              <a:gd name="connsiteY3" fmla="*/ 2193086 h 5567516"/>
              <a:gd name="connsiteX4" fmla="*/ 6858000 w 6860949"/>
              <a:gd name="connsiteY4" fmla="*/ 5567516 h 556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0949" h="5567516">
                <a:moveTo>
                  <a:pt x="6858000" y="5567516"/>
                </a:moveTo>
                <a:lnTo>
                  <a:pt x="0" y="5567516"/>
                </a:lnTo>
                <a:lnTo>
                  <a:pt x="5080820" y="0"/>
                </a:lnTo>
                <a:lnTo>
                  <a:pt x="6860949" y="2193086"/>
                </a:lnTo>
                <a:lnTo>
                  <a:pt x="6858000" y="5567516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2C1C75-3DEC-E74C-A649-5E92338533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363" y="2926766"/>
            <a:ext cx="5313218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Section Title Here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-Custom-Image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841829" y="1"/>
            <a:ext cx="11347305" cy="6860220"/>
          </a:xfrm>
          <a:custGeom>
            <a:avLst/>
            <a:gdLst>
              <a:gd name="connsiteX0" fmla="*/ 0 w 10541937"/>
              <a:gd name="connsiteY0" fmla="*/ 0 h 5270968"/>
              <a:gd name="connsiteX1" fmla="*/ 10541937 w 10541937"/>
              <a:gd name="connsiteY1" fmla="*/ 0 h 5270968"/>
              <a:gd name="connsiteX2" fmla="*/ 5270969 w 10541937"/>
              <a:gd name="connsiteY2" fmla="*/ 5270968 h 5270968"/>
              <a:gd name="connsiteX0" fmla="*/ 0 w 10541937"/>
              <a:gd name="connsiteY0" fmla="*/ 0 h 5270968"/>
              <a:gd name="connsiteX1" fmla="*/ 10541937 w 10541937"/>
              <a:gd name="connsiteY1" fmla="*/ 0 h 5270968"/>
              <a:gd name="connsiteX2" fmla="*/ 5270969 w 10541937"/>
              <a:gd name="connsiteY2" fmla="*/ 5270968 h 5270968"/>
              <a:gd name="connsiteX3" fmla="*/ 91440 w 10541937"/>
              <a:gd name="connsiteY3" fmla="*/ 91440 h 5270968"/>
              <a:gd name="connsiteX0" fmla="*/ 0 w 10565640"/>
              <a:gd name="connsiteY0" fmla="*/ 0 h 580981"/>
              <a:gd name="connsiteX1" fmla="*/ 10541937 w 10565640"/>
              <a:gd name="connsiteY1" fmla="*/ 0 h 580981"/>
              <a:gd name="connsiteX2" fmla="*/ 10565640 w 10565640"/>
              <a:gd name="connsiteY2" fmla="*/ 580981 h 580981"/>
              <a:gd name="connsiteX3" fmla="*/ 91440 w 10565640"/>
              <a:gd name="connsiteY3" fmla="*/ 91440 h 580981"/>
              <a:gd name="connsiteX0" fmla="*/ 0 w 10565640"/>
              <a:gd name="connsiteY0" fmla="*/ 0 h 4459807"/>
              <a:gd name="connsiteX1" fmla="*/ 10541937 w 10565640"/>
              <a:gd name="connsiteY1" fmla="*/ 0 h 4459807"/>
              <a:gd name="connsiteX2" fmla="*/ 10565640 w 10565640"/>
              <a:gd name="connsiteY2" fmla="*/ 4459807 h 4459807"/>
              <a:gd name="connsiteX3" fmla="*/ 91440 w 10565640"/>
              <a:gd name="connsiteY3" fmla="*/ 91440 h 4459807"/>
              <a:gd name="connsiteX0" fmla="*/ 0 w 11391550"/>
              <a:gd name="connsiteY0" fmla="*/ 0 h 4489304"/>
              <a:gd name="connsiteX1" fmla="*/ 10541937 w 11391550"/>
              <a:gd name="connsiteY1" fmla="*/ 0 h 4489304"/>
              <a:gd name="connsiteX2" fmla="*/ 11391550 w 11391550"/>
              <a:gd name="connsiteY2" fmla="*/ 4489304 h 4489304"/>
              <a:gd name="connsiteX3" fmla="*/ 91440 w 11391550"/>
              <a:gd name="connsiteY3" fmla="*/ 91440 h 4489304"/>
              <a:gd name="connsiteX0" fmla="*/ 0 w 11391550"/>
              <a:gd name="connsiteY0" fmla="*/ 0 h 4489304"/>
              <a:gd name="connsiteX1" fmla="*/ 11338350 w 11391550"/>
              <a:gd name="connsiteY1" fmla="*/ 0 h 4489304"/>
              <a:gd name="connsiteX2" fmla="*/ 11391550 w 11391550"/>
              <a:gd name="connsiteY2" fmla="*/ 4489304 h 4489304"/>
              <a:gd name="connsiteX3" fmla="*/ 91440 w 11391550"/>
              <a:gd name="connsiteY3" fmla="*/ 91440 h 4489304"/>
              <a:gd name="connsiteX0" fmla="*/ 0 w 11376802"/>
              <a:gd name="connsiteY0" fmla="*/ 0 h 4504053"/>
              <a:gd name="connsiteX1" fmla="*/ 11338350 w 11376802"/>
              <a:gd name="connsiteY1" fmla="*/ 0 h 4504053"/>
              <a:gd name="connsiteX2" fmla="*/ 11376802 w 11376802"/>
              <a:gd name="connsiteY2" fmla="*/ 4504053 h 4504053"/>
              <a:gd name="connsiteX3" fmla="*/ 91440 w 11376802"/>
              <a:gd name="connsiteY3" fmla="*/ 91440 h 4504053"/>
              <a:gd name="connsiteX0" fmla="*/ 0 w 11347305"/>
              <a:gd name="connsiteY0" fmla="*/ 0 h 4518802"/>
              <a:gd name="connsiteX1" fmla="*/ 11338350 w 11347305"/>
              <a:gd name="connsiteY1" fmla="*/ 0 h 4518802"/>
              <a:gd name="connsiteX2" fmla="*/ 11347305 w 11347305"/>
              <a:gd name="connsiteY2" fmla="*/ 4518802 h 4518802"/>
              <a:gd name="connsiteX3" fmla="*/ 91440 w 11347305"/>
              <a:gd name="connsiteY3" fmla="*/ 91440 h 4518802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  <a:gd name="connsiteX0" fmla="*/ 0 w 11347305"/>
              <a:gd name="connsiteY0" fmla="*/ 0 h 6860220"/>
              <a:gd name="connsiteX1" fmla="*/ 11338350 w 11347305"/>
              <a:gd name="connsiteY1" fmla="*/ 0 h 6860220"/>
              <a:gd name="connsiteX2" fmla="*/ 11347305 w 11347305"/>
              <a:gd name="connsiteY2" fmla="*/ 6860220 h 6860220"/>
              <a:gd name="connsiteX3" fmla="*/ 91440 w 11347305"/>
              <a:gd name="connsiteY3" fmla="*/ 91440 h 68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47305" h="6860220">
                <a:moveTo>
                  <a:pt x="0" y="0"/>
                </a:moveTo>
                <a:lnTo>
                  <a:pt x="11338350" y="0"/>
                </a:lnTo>
                <a:lnTo>
                  <a:pt x="11347305" y="6860220"/>
                </a:lnTo>
                <a:cubicBezTo>
                  <a:pt x="8204950" y="4719414"/>
                  <a:pt x="933940" y="569700"/>
                  <a:pt x="91440" y="91440"/>
                </a:cubicBezTo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and Drop image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3856"/>
            <a:ext cx="12192000" cy="1425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-9143"/>
            <a:ext cx="10515600" cy="141135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headline</a:t>
            </a:r>
          </a:p>
        </p:txBody>
      </p:sp>
      <p:sp>
        <p:nvSpPr>
          <p:cNvPr id="8" name="Rectangle 15"/>
          <p:cNvSpPr/>
          <p:nvPr/>
        </p:nvSpPr>
        <p:spPr>
          <a:xfrm flipV="1">
            <a:off x="-2130" y="1452276"/>
            <a:ext cx="12194130" cy="276936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flipH="1" flipV="1">
            <a:off x="-18288" y="1411357"/>
            <a:ext cx="12210288" cy="276936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838200" y="2078038"/>
            <a:ext cx="10618788" cy="16660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Call 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3856"/>
            <a:ext cx="12192000" cy="1425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-9143"/>
            <a:ext cx="10515600" cy="141135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headline</a:t>
            </a:r>
          </a:p>
        </p:txBody>
      </p:sp>
      <p:sp>
        <p:nvSpPr>
          <p:cNvPr id="8" name="Rectangle 15"/>
          <p:cNvSpPr/>
          <p:nvPr/>
        </p:nvSpPr>
        <p:spPr>
          <a:xfrm flipV="1">
            <a:off x="-2130" y="1452276"/>
            <a:ext cx="12194130" cy="276936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flipH="1" flipV="1">
            <a:off x="-18288" y="1411357"/>
            <a:ext cx="12210288" cy="276936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838200" y="2078038"/>
            <a:ext cx="4926496" cy="320957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BEA88-14EE-A447-A834-247F1EFFA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89843" y="2078036"/>
            <a:ext cx="3551307" cy="4137233"/>
          </a:xfrm>
        </p:spPr>
        <p:txBody>
          <a:bodyPr/>
          <a:lstStyle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2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D246ED-4B47-464D-A5A8-81E61BC842F0}"/>
              </a:ext>
            </a:extLst>
          </p:cNvPr>
          <p:cNvCxnSpPr/>
          <p:nvPr userDrawn="1"/>
        </p:nvCxnSpPr>
        <p:spPr>
          <a:xfrm>
            <a:off x="7938654" y="1888466"/>
            <a:ext cx="0" cy="460382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508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3856"/>
            <a:ext cx="12192000" cy="1425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-9143"/>
            <a:ext cx="10515600" cy="141135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headline</a:t>
            </a:r>
          </a:p>
        </p:txBody>
      </p:sp>
      <p:sp>
        <p:nvSpPr>
          <p:cNvPr id="8" name="Rectangle 15"/>
          <p:cNvSpPr/>
          <p:nvPr/>
        </p:nvSpPr>
        <p:spPr>
          <a:xfrm flipV="1">
            <a:off x="-2130" y="1452276"/>
            <a:ext cx="12194130" cy="276936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flipH="1" flipV="1">
            <a:off x="-18288" y="1411357"/>
            <a:ext cx="12210288" cy="276936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5" hasCustomPrompt="1"/>
          </p:nvPr>
        </p:nvSpPr>
        <p:spPr>
          <a:xfrm>
            <a:off x="6702425" y="2050329"/>
            <a:ext cx="4651375" cy="36811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lang="en-US" dirty="0"/>
              <a:t>Click on media icon or drag an object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54FA41-72D1-FD44-9DD1-3427E62B3E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0" y="2051050"/>
            <a:ext cx="5111750" cy="160454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9"/>
          <p:cNvSpPr>
            <a:spLocks noGrp="1"/>
          </p:cNvSpPr>
          <p:nvPr>
            <p:ph sz="quarter" idx="15" hasCustomPrompt="1"/>
          </p:nvPr>
        </p:nvSpPr>
        <p:spPr>
          <a:xfrm>
            <a:off x="1166192" y="967258"/>
            <a:ext cx="9993644" cy="499221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lang="en-US" dirty="0"/>
              <a:t>LARGE IMAGE/MEDIA AREA</a:t>
            </a:r>
          </a:p>
          <a:p>
            <a:pPr lvl="0"/>
            <a:r>
              <a:rPr lang="en-US" dirty="0"/>
              <a:t>Click on media icon or drag an object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D5E6533-8A2B-A14F-8A2C-8BD95C842E54}"/>
              </a:ext>
            </a:extLst>
          </p:cNvPr>
          <p:cNvSpPr/>
          <p:nvPr userDrawn="1"/>
        </p:nvSpPr>
        <p:spPr>
          <a:xfrm>
            <a:off x="0" y="6573080"/>
            <a:ext cx="12192603" cy="284920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603"/>
              <a:gd name="connsiteY0" fmla="*/ 174084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0 w 12192603"/>
              <a:gd name="connsiteY4" fmla="*/ 174084 h 284920"/>
              <a:gd name="connsiteX0" fmla="*/ 13252 w 12192603"/>
              <a:gd name="connsiteY0" fmla="*/ 253597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13252 w 12192603"/>
              <a:gd name="connsiteY4" fmla="*/ 253597 h 28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03" h="284920">
                <a:moveTo>
                  <a:pt x="13252" y="253597"/>
                </a:moveTo>
                <a:lnTo>
                  <a:pt x="12192603" y="0"/>
                </a:lnTo>
                <a:lnTo>
                  <a:pt x="12192000" y="284920"/>
                </a:lnTo>
                <a:lnTo>
                  <a:pt x="0" y="284920"/>
                </a:lnTo>
                <a:lnTo>
                  <a:pt x="13252" y="25359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4530640-D3D5-0E4C-B886-B55F3C4FCB9E}"/>
              </a:ext>
            </a:extLst>
          </p:cNvPr>
          <p:cNvSpPr/>
          <p:nvPr userDrawn="1"/>
        </p:nvSpPr>
        <p:spPr>
          <a:xfrm flipH="1">
            <a:off x="-603" y="6573080"/>
            <a:ext cx="12192603" cy="284920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603"/>
              <a:gd name="connsiteY0" fmla="*/ 174084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0 w 12192603"/>
              <a:gd name="connsiteY4" fmla="*/ 174084 h 284920"/>
              <a:gd name="connsiteX0" fmla="*/ 13252 w 12192603"/>
              <a:gd name="connsiteY0" fmla="*/ 253597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13252 w 12192603"/>
              <a:gd name="connsiteY4" fmla="*/ 253597 h 28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03" h="284920">
                <a:moveTo>
                  <a:pt x="13252" y="253597"/>
                </a:moveTo>
                <a:lnTo>
                  <a:pt x="12192603" y="0"/>
                </a:lnTo>
                <a:lnTo>
                  <a:pt x="12192000" y="284920"/>
                </a:lnTo>
                <a:lnTo>
                  <a:pt x="0" y="284920"/>
                </a:lnTo>
                <a:lnTo>
                  <a:pt x="13252" y="25359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C5219C-C6EA-EC45-8416-477504AD026D}"/>
              </a:ext>
            </a:extLst>
          </p:cNvPr>
          <p:cNvSpPr/>
          <p:nvPr userDrawn="1"/>
        </p:nvSpPr>
        <p:spPr>
          <a:xfrm>
            <a:off x="8490364" y="0"/>
            <a:ext cx="3723861" cy="244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DA17C92D-8732-4849-94BF-403CDA10F866}"/>
              </a:ext>
            </a:extLst>
          </p:cNvPr>
          <p:cNvSpPr/>
          <p:nvPr userDrawn="1"/>
        </p:nvSpPr>
        <p:spPr>
          <a:xfrm>
            <a:off x="-1" y="0"/>
            <a:ext cx="11078817" cy="249382"/>
          </a:xfrm>
          <a:custGeom>
            <a:avLst/>
            <a:gdLst>
              <a:gd name="connsiteX0" fmla="*/ 0 w 6891130"/>
              <a:gd name="connsiteY0" fmla="*/ 0 h 238538"/>
              <a:gd name="connsiteX1" fmla="*/ 6891130 w 6891130"/>
              <a:gd name="connsiteY1" fmla="*/ 0 h 238538"/>
              <a:gd name="connsiteX2" fmla="*/ 6891130 w 6891130"/>
              <a:gd name="connsiteY2" fmla="*/ 238538 h 238538"/>
              <a:gd name="connsiteX3" fmla="*/ 0 w 6891130"/>
              <a:gd name="connsiteY3" fmla="*/ 238538 h 238538"/>
              <a:gd name="connsiteX4" fmla="*/ 0 w 6891130"/>
              <a:gd name="connsiteY4" fmla="*/ 0 h 238538"/>
              <a:gd name="connsiteX0" fmla="*/ 0 w 12258260"/>
              <a:gd name="connsiteY0" fmla="*/ 0 h 238538"/>
              <a:gd name="connsiteX1" fmla="*/ 6891130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1078817"/>
              <a:gd name="connsiteY0" fmla="*/ 0 h 251790"/>
              <a:gd name="connsiteX1" fmla="*/ 8693426 w 11078817"/>
              <a:gd name="connsiteY1" fmla="*/ 0 h 251790"/>
              <a:gd name="connsiteX2" fmla="*/ 11078817 w 11078817"/>
              <a:gd name="connsiteY2" fmla="*/ 251790 h 251790"/>
              <a:gd name="connsiteX3" fmla="*/ 0 w 11078817"/>
              <a:gd name="connsiteY3" fmla="*/ 238538 h 251790"/>
              <a:gd name="connsiteX4" fmla="*/ 0 w 11078817"/>
              <a:gd name="connsiteY4" fmla="*/ 0 h 25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8817" h="251790">
                <a:moveTo>
                  <a:pt x="0" y="0"/>
                </a:moveTo>
                <a:lnTo>
                  <a:pt x="8693426" y="0"/>
                </a:lnTo>
                <a:lnTo>
                  <a:pt x="11078817" y="251790"/>
                </a:lnTo>
                <a:lnTo>
                  <a:pt x="0" y="2385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490364" y="0"/>
            <a:ext cx="3723861" cy="244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573080"/>
            <a:ext cx="12192603" cy="284920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603"/>
              <a:gd name="connsiteY0" fmla="*/ 174084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0 w 12192603"/>
              <a:gd name="connsiteY4" fmla="*/ 174084 h 284920"/>
              <a:gd name="connsiteX0" fmla="*/ 13252 w 12192603"/>
              <a:gd name="connsiteY0" fmla="*/ 253597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13252 w 12192603"/>
              <a:gd name="connsiteY4" fmla="*/ 253597 h 28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03" h="284920">
                <a:moveTo>
                  <a:pt x="13252" y="253597"/>
                </a:moveTo>
                <a:lnTo>
                  <a:pt x="12192603" y="0"/>
                </a:lnTo>
                <a:lnTo>
                  <a:pt x="12192000" y="284920"/>
                </a:lnTo>
                <a:lnTo>
                  <a:pt x="0" y="284920"/>
                </a:lnTo>
                <a:lnTo>
                  <a:pt x="13252" y="25359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11078817" cy="249382"/>
          </a:xfrm>
          <a:custGeom>
            <a:avLst/>
            <a:gdLst>
              <a:gd name="connsiteX0" fmla="*/ 0 w 6891130"/>
              <a:gd name="connsiteY0" fmla="*/ 0 h 238538"/>
              <a:gd name="connsiteX1" fmla="*/ 6891130 w 6891130"/>
              <a:gd name="connsiteY1" fmla="*/ 0 h 238538"/>
              <a:gd name="connsiteX2" fmla="*/ 6891130 w 6891130"/>
              <a:gd name="connsiteY2" fmla="*/ 238538 h 238538"/>
              <a:gd name="connsiteX3" fmla="*/ 0 w 6891130"/>
              <a:gd name="connsiteY3" fmla="*/ 238538 h 238538"/>
              <a:gd name="connsiteX4" fmla="*/ 0 w 6891130"/>
              <a:gd name="connsiteY4" fmla="*/ 0 h 238538"/>
              <a:gd name="connsiteX0" fmla="*/ 0 w 12258260"/>
              <a:gd name="connsiteY0" fmla="*/ 0 h 238538"/>
              <a:gd name="connsiteX1" fmla="*/ 6891130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1078817"/>
              <a:gd name="connsiteY0" fmla="*/ 0 h 251790"/>
              <a:gd name="connsiteX1" fmla="*/ 8693426 w 11078817"/>
              <a:gd name="connsiteY1" fmla="*/ 0 h 251790"/>
              <a:gd name="connsiteX2" fmla="*/ 11078817 w 11078817"/>
              <a:gd name="connsiteY2" fmla="*/ 251790 h 251790"/>
              <a:gd name="connsiteX3" fmla="*/ 0 w 11078817"/>
              <a:gd name="connsiteY3" fmla="*/ 238538 h 251790"/>
              <a:gd name="connsiteX4" fmla="*/ 0 w 11078817"/>
              <a:gd name="connsiteY4" fmla="*/ 0 h 25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8817" h="251790">
                <a:moveTo>
                  <a:pt x="0" y="0"/>
                </a:moveTo>
                <a:lnTo>
                  <a:pt x="8693426" y="0"/>
                </a:lnTo>
                <a:lnTo>
                  <a:pt x="11078817" y="251790"/>
                </a:lnTo>
                <a:lnTo>
                  <a:pt x="0" y="2385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7"/>
          <p:cNvSpPr/>
          <p:nvPr userDrawn="1"/>
        </p:nvSpPr>
        <p:spPr>
          <a:xfrm flipH="1">
            <a:off x="-603" y="6573080"/>
            <a:ext cx="12192603" cy="284920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603"/>
              <a:gd name="connsiteY0" fmla="*/ 174084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0 w 12192603"/>
              <a:gd name="connsiteY4" fmla="*/ 174084 h 284920"/>
              <a:gd name="connsiteX0" fmla="*/ 13252 w 12192603"/>
              <a:gd name="connsiteY0" fmla="*/ 253597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13252 w 12192603"/>
              <a:gd name="connsiteY4" fmla="*/ 253597 h 28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03" h="284920">
                <a:moveTo>
                  <a:pt x="13252" y="253597"/>
                </a:moveTo>
                <a:lnTo>
                  <a:pt x="12192603" y="0"/>
                </a:lnTo>
                <a:lnTo>
                  <a:pt x="12192000" y="284920"/>
                </a:lnTo>
                <a:lnTo>
                  <a:pt x="0" y="284920"/>
                </a:lnTo>
                <a:lnTo>
                  <a:pt x="13252" y="25359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Inf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56826" y="6217920"/>
            <a:ext cx="12290156" cy="640080"/>
            <a:chOff x="0" y="6217920"/>
            <a:chExt cx="12192000" cy="640080"/>
          </a:xfrm>
        </p:grpSpPr>
        <p:sp>
          <p:nvSpPr>
            <p:cNvPr id="8" name="Rectangle 7"/>
            <p:cNvSpPr/>
            <p:nvPr/>
          </p:nvSpPr>
          <p:spPr>
            <a:xfrm>
              <a:off x="0" y="6331489"/>
              <a:ext cx="12192000" cy="526510"/>
            </a:xfrm>
            <a:custGeom>
              <a:avLst/>
              <a:gdLst>
                <a:gd name="connsiteX0" fmla="*/ 0 w 12192000"/>
                <a:gd name="connsiteY0" fmla="*/ 0 h 110836"/>
                <a:gd name="connsiteX1" fmla="*/ 12192000 w 12192000"/>
                <a:gd name="connsiteY1" fmla="*/ 0 h 110836"/>
                <a:gd name="connsiteX2" fmla="*/ 12192000 w 12192000"/>
                <a:gd name="connsiteY2" fmla="*/ 110836 h 110836"/>
                <a:gd name="connsiteX3" fmla="*/ 0 w 12192000"/>
                <a:gd name="connsiteY3" fmla="*/ 110836 h 110836"/>
                <a:gd name="connsiteX4" fmla="*/ 0 w 12192000"/>
                <a:gd name="connsiteY4" fmla="*/ 0 h 110836"/>
                <a:gd name="connsiteX0" fmla="*/ 0 w 12192000"/>
                <a:gd name="connsiteY0" fmla="*/ 457200 h 568036"/>
                <a:gd name="connsiteX1" fmla="*/ 12192000 w 12192000"/>
                <a:gd name="connsiteY1" fmla="*/ 0 h 568036"/>
                <a:gd name="connsiteX2" fmla="*/ 12192000 w 12192000"/>
                <a:gd name="connsiteY2" fmla="*/ 568036 h 568036"/>
                <a:gd name="connsiteX3" fmla="*/ 0 w 12192000"/>
                <a:gd name="connsiteY3" fmla="*/ 568036 h 568036"/>
                <a:gd name="connsiteX4" fmla="*/ 0 w 12192000"/>
                <a:gd name="connsiteY4" fmla="*/ 457200 h 568036"/>
                <a:gd name="connsiteX0" fmla="*/ 0 w 12192000"/>
                <a:gd name="connsiteY0" fmla="*/ 748145 h 858981"/>
                <a:gd name="connsiteX1" fmla="*/ 12192000 w 12192000"/>
                <a:gd name="connsiteY1" fmla="*/ 0 h 858981"/>
                <a:gd name="connsiteX2" fmla="*/ 12192000 w 12192000"/>
                <a:gd name="connsiteY2" fmla="*/ 858981 h 858981"/>
                <a:gd name="connsiteX3" fmla="*/ 0 w 12192000"/>
                <a:gd name="connsiteY3" fmla="*/ 858981 h 858981"/>
                <a:gd name="connsiteX4" fmla="*/ 0 w 12192000"/>
                <a:gd name="connsiteY4" fmla="*/ 748145 h 858981"/>
                <a:gd name="connsiteX0" fmla="*/ 0 w 12205855"/>
                <a:gd name="connsiteY0" fmla="*/ 651163 h 761999"/>
                <a:gd name="connsiteX1" fmla="*/ 12205855 w 12205855"/>
                <a:gd name="connsiteY1" fmla="*/ 0 h 761999"/>
                <a:gd name="connsiteX2" fmla="*/ 12192000 w 12205855"/>
                <a:gd name="connsiteY2" fmla="*/ 761999 h 761999"/>
                <a:gd name="connsiteX3" fmla="*/ 0 w 12205855"/>
                <a:gd name="connsiteY3" fmla="*/ 761999 h 761999"/>
                <a:gd name="connsiteX4" fmla="*/ 0 w 12205855"/>
                <a:gd name="connsiteY4" fmla="*/ 651163 h 761999"/>
                <a:gd name="connsiteX0" fmla="*/ 0 w 12192000"/>
                <a:gd name="connsiteY0" fmla="*/ 2571403 h 2682239"/>
                <a:gd name="connsiteX1" fmla="*/ 12187567 w 12192000"/>
                <a:gd name="connsiteY1" fmla="*/ 0 h 2682239"/>
                <a:gd name="connsiteX2" fmla="*/ 12192000 w 12192000"/>
                <a:gd name="connsiteY2" fmla="*/ 2682239 h 2682239"/>
                <a:gd name="connsiteX3" fmla="*/ 0 w 12192000"/>
                <a:gd name="connsiteY3" fmla="*/ 2682239 h 2682239"/>
                <a:gd name="connsiteX4" fmla="*/ 0 w 12192000"/>
                <a:gd name="connsiteY4" fmla="*/ 2571403 h 268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2682239">
                  <a:moveTo>
                    <a:pt x="0" y="2571403"/>
                  </a:moveTo>
                  <a:lnTo>
                    <a:pt x="12187567" y="0"/>
                  </a:lnTo>
                  <a:cubicBezTo>
                    <a:pt x="12189045" y="894080"/>
                    <a:pt x="12190522" y="1788159"/>
                    <a:pt x="12192000" y="2682239"/>
                  </a:cubicBezTo>
                  <a:lnTo>
                    <a:pt x="0" y="2682239"/>
                  </a:lnTo>
                  <a:lnTo>
                    <a:pt x="0" y="2571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accent3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6217920"/>
              <a:ext cx="12192000" cy="640080"/>
            </a:xfrm>
            <a:custGeom>
              <a:avLst/>
              <a:gdLst>
                <a:gd name="connsiteX0" fmla="*/ 0 w 12192000"/>
                <a:gd name="connsiteY0" fmla="*/ 0 h 1688037"/>
                <a:gd name="connsiteX1" fmla="*/ 12192000 w 12192000"/>
                <a:gd name="connsiteY1" fmla="*/ 0 h 1688037"/>
                <a:gd name="connsiteX2" fmla="*/ 12192000 w 12192000"/>
                <a:gd name="connsiteY2" fmla="*/ 1688037 h 1688037"/>
                <a:gd name="connsiteX3" fmla="*/ 0 w 12192000"/>
                <a:gd name="connsiteY3" fmla="*/ 1688037 h 1688037"/>
                <a:gd name="connsiteX4" fmla="*/ 0 w 12192000"/>
                <a:gd name="connsiteY4" fmla="*/ 0 h 1688037"/>
                <a:gd name="connsiteX0" fmla="*/ 9144 w 12192000"/>
                <a:gd name="connsiteY0" fmla="*/ 0 h 3260805"/>
                <a:gd name="connsiteX1" fmla="*/ 12192000 w 12192000"/>
                <a:gd name="connsiteY1" fmla="*/ 1572768 h 3260805"/>
                <a:gd name="connsiteX2" fmla="*/ 12192000 w 12192000"/>
                <a:gd name="connsiteY2" fmla="*/ 3260805 h 3260805"/>
                <a:gd name="connsiteX3" fmla="*/ 0 w 12192000"/>
                <a:gd name="connsiteY3" fmla="*/ 3260805 h 3260805"/>
                <a:gd name="connsiteX4" fmla="*/ 9144 w 12192000"/>
                <a:gd name="connsiteY4" fmla="*/ 0 h 326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260805">
                  <a:moveTo>
                    <a:pt x="9144" y="0"/>
                  </a:moveTo>
                  <a:lnTo>
                    <a:pt x="12192000" y="1572768"/>
                  </a:lnTo>
                  <a:lnTo>
                    <a:pt x="12192000" y="3260805"/>
                  </a:lnTo>
                  <a:lnTo>
                    <a:pt x="0" y="3260805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-13854"/>
            <a:ext cx="12192000" cy="1108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3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112521" y="1732093"/>
            <a:ext cx="4054475" cy="424732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Drag and drop photo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669915" y="1732727"/>
            <a:ext cx="5410200" cy="1666097"/>
          </a:xfrm>
        </p:spPr>
        <p:txBody>
          <a:bodyPr wrap="square"/>
          <a:lstStyle>
            <a:lvl3pPr marL="12700" indent="103185">
              <a:tabLst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001" y="363855"/>
            <a:ext cx="3600951" cy="76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22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 with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291798"/>
            <a:ext cx="12192000" cy="1566201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000"/>
              <a:gd name="connsiteY0" fmla="*/ 2571403 h 2682239"/>
              <a:gd name="connsiteX1" fmla="*/ 12187567 w 12192000"/>
              <a:gd name="connsiteY1" fmla="*/ 0 h 2682239"/>
              <a:gd name="connsiteX2" fmla="*/ 12192000 w 12192000"/>
              <a:gd name="connsiteY2" fmla="*/ 2682239 h 2682239"/>
              <a:gd name="connsiteX3" fmla="*/ 0 w 12192000"/>
              <a:gd name="connsiteY3" fmla="*/ 2682239 h 2682239"/>
              <a:gd name="connsiteX4" fmla="*/ 0 w 12192000"/>
              <a:gd name="connsiteY4" fmla="*/ 2571403 h 268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682239">
                <a:moveTo>
                  <a:pt x="0" y="2571403"/>
                </a:moveTo>
                <a:lnTo>
                  <a:pt x="12187567" y="0"/>
                </a:lnTo>
                <a:cubicBezTo>
                  <a:pt x="12189045" y="894080"/>
                  <a:pt x="12190522" y="1788159"/>
                  <a:pt x="12192000" y="2682239"/>
                </a:cubicBezTo>
                <a:lnTo>
                  <a:pt x="0" y="2682239"/>
                </a:lnTo>
                <a:lnTo>
                  <a:pt x="0" y="25714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953965"/>
            <a:ext cx="12192000" cy="1904035"/>
          </a:xfrm>
          <a:custGeom>
            <a:avLst/>
            <a:gdLst>
              <a:gd name="connsiteX0" fmla="*/ 0 w 12192000"/>
              <a:gd name="connsiteY0" fmla="*/ 0 h 1688037"/>
              <a:gd name="connsiteX1" fmla="*/ 12192000 w 12192000"/>
              <a:gd name="connsiteY1" fmla="*/ 0 h 1688037"/>
              <a:gd name="connsiteX2" fmla="*/ 12192000 w 12192000"/>
              <a:gd name="connsiteY2" fmla="*/ 1688037 h 1688037"/>
              <a:gd name="connsiteX3" fmla="*/ 0 w 12192000"/>
              <a:gd name="connsiteY3" fmla="*/ 1688037 h 1688037"/>
              <a:gd name="connsiteX4" fmla="*/ 0 w 12192000"/>
              <a:gd name="connsiteY4" fmla="*/ 0 h 1688037"/>
              <a:gd name="connsiteX0" fmla="*/ 9144 w 12192000"/>
              <a:gd name="connsiteY0" fmla="*/ 0 h 3260805"/>
              <a:gd name="connsiteX1" fmla="*/ 12192000 w 12192000"/>
              <a:gd name="connsiteY1" fmla="*/ 1572768 h 3260805"/>
              <a:gd name="connsiteX2" fmla="*/ 12192000 w 12192000"/>
              <a:gd name="connsiteY2" fmla="*/ 3260805 h 3260805"/>
              <a:gd name="connsiteX3" fmla="*/ 0 w 12192000"/>
              <a:gd name="connsiteY3" fmla="*/ 3260805 h 3260805"/>
              <a:gd name="connsiteX4" fmla="*/ 9144 w 12192000"/>
              <a:gd name="connsiteY4" fmla="*/ 0 h 326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260805">
                <a:moveTo>
                  <a:pt x="9144" y="0"/>
                </a:moveTo>
                <a:lnTo>
                  <a:pt x="12192000" y="1572768"/>
                </a:lnTo>
                <a:lnTo>
                  <a:pt x="12192000" y="3260805"/>
                </a:lnTo>
                <a:lnTo>
                  <a:pt x="0" y="3260805"/>
                </a:lnTo>
                <a:lnTo>
                  <a:pt x="914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652" y="2502088"/>
            <a:ext cx="5791200" cy="12276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9AFE03-7709-3E4E-A872-FD344F3EFAEF}"/>
              </a:ext>
            </a:extLst>
          </p:cNvPr>
          <p:cNvSpPr/>
          <p:nvPr userDrawn="1"/>
        </p:nvSpPr>
        <p:spPr>
          <a:xfrm>
            <a:off x="0" y="-13855"/>
            <a:ext cx="12192000" cy="1108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-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5838B-4454-C141-84E8-EBDB57CD4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2138"/>
            <a:ext cx="3309730" cy="2877172"/>
          </a:xfrm>
        </p:spPr>
        <p:txBody>
          <a:bodyPr anchor="b" anchorCtr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05E022-8922-9444-807F-E2D1AB184AA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41135" y="2372138"/>
            <a:ext cx="3309730" cy="2877172"/>
          </a:xfrm>
        </p:spPr>
        <p:txBody>
          <a:bodyPr anchor="b" anchorCtr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5E3DBA-BF13-EA43-9C28-1A86E865D26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994374" y="2372138"/>
            <a:ext cx="3309730" cy="2877172"/>
          </a:xfrm>
        </p:spPr>
        <p:txBody>
          <a:bodyPr anchor="b" anchorCtr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768D9E-A5EB-984F-A60A-7C58E16D2C21}"/>
              </a:ext>
            </a:extLst>
          </p:cNvPr>
          <p:cNvSpPr/>
          <p:nvPr userDrawn="1"/>
        </p:nvSpPr>
        <p:spPr>
          <a:xfrm>
            <a:off x="0" y="-13856"/>
            <a:ext cx="12192000" cy="1425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658DF796-D4BF-314F-843E-412BE3E946C4}"/>
              </a:ext>
            </a:extLst>
          </p:cNvPr>
          <p:cNvSpPr/>
          <p:nvPr userDrawn="1"/>
        </p:nvSpPr>
        <p:spPr>
          <a:xfrm flipV="1">
            <a:off x="-2130" y="1452276"/>
            <a:ext cx="12194130" cy="276936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838EE526-E103-9741-BDCA-6B017C12F07A}"/>
              </a:ext>
            </a:extLst>
          </p:cNvPr>
          <p:cNvSpPr/>
          <p:nvPr userDrawn="1"/>
        </p:nvSpPr>
        <p:spPr>
          <a:xfrm flipH="1" flipV="1">
            <a:off x="-18288" y="1411357"/>
            <a:ext cx="12210288" cy="276936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9267C14-40DE-A841-9131-1B21C2A4D8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411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headline</a:t>
            </a:r>
          </a:p>
        </p:txBody>
      </p:sp>
    </p:spTree>
    <p:extLst>
      <p:ext uri="{BB962C8B-B14F-4D97-AF65-F5344CB8AC3E}">
        <p14:creationId xmlns:p14="http://schemas.microsoft.com/office/powerpoint/2010/main" val="21146668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List-4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5">
            <a:extLst>
              <a:ext uri="{FF2B5EF4-FFF2-40B4-BE49-F238E27FC236}">
                <a16:creationId xmlns:a16="http://schemas.microsoft.com/office/drawing/2014/main" id="{A7111F31-8A94-664D-9556-6C5F80EDA1EB}"/>
              </a:ext>
            </a:extLst>
          </p:cNvPr>
          <p:cNvSpPr/>
          <p:nvPr userDrawn="1"/>
        </p:nvSpPr>
        <p:spPr>
          <a:xfrm flipV="1">
            <a:off x="-2130" y="1452276"/>
            <a:ext cx="12194130" cy="276936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5838B-4454-C141-84E8-EBDB57CD4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2138"/>
            <a:ext cx="2527852" cy="2877172"/>
          </a:xfrm>
        </p:spPr>
        <p:txBody>
          <a:bodyPr anchor="b" anchorCtr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B86909-1827-2E42-86B8-DE3806155CE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532808" y="2372138"/>
            <a:ext cx="2572027" cy="2877172"/>
          </a:xfrm>
        </p:spPr>
        <p:txBody>
          <a:bodyPr anchor="b" anchorCtr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3736EB-CB73-ED49-9C41-B7B2060E25C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71591" y="2372138"/>
            <a:ext cx="2616201" cy="2877172"/>
          </a:xfrm>
        </p:spPr>
        <p:txBody>
          <a:bodyPr anchor="b" anchorCtr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8EBC48-F71A-6140-834A-7114F99EE1B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054547" y="2372138"/>
            <a:ext cx="2580862" cy="2877172"/>
          </a:xfrm>
        </p:spPr>
        <p:txBody>
          <a:bodyPr anchor="b" anchorCtr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C3737-7311-E84F-9A2F-039BF0711D8F}"/>
              </a:ext>
            </a:extLst>
          </p:cNvPr>
          <p:cNvSpPr/>
          <p:nvPr userDrawn="1"/>
        </p:nvSpPr>
        <p:spPr>
          <a:xfrm>
            <a:off x="0" y="-13856"/>
            <a:ext cx="12192000" cy="1425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0411329D-BF93-BC42-B016-7CF65A9924D2}"/>
              </a:ext>
            </a:extLst>
          </p:cNvPr>
          <p:cNvSpPr/>
          <p:nvPr userDrawn="1"/>
        </p:nvSpPr>
        <p:spPr>
          <a:xfrm flipH="1" flipV="1">
            <a:off x="-18288" y="1411357"/>
            <a:ext cx="12210288" cy="276936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409360-828B-1B49-B4C6-C5B7C0015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411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headline</a:t>
            </a:r>
          </a:p>
        </p:txBody>
      </p:sp>
    </p:spTree>
    <p:extLst>
      <p:ext uri="{BB962C8B-B14F-4D97-AF65-F5344CB8AC3E}">
        <p14:creationId xmlns:p14="http://schemas.microsoft.com/office/powerpoint/2010/main" val="21150223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1F606F2-B824-3B42-B7B6-F172EE761069}"/>
              </a:ext>
            </a:extLst>
          </p:cNvPr>
          <p:cNvSpPr/>
          <p:nvPr userDrawn="1"/>
        </p:nvSpPr>
        <p:spPr>
          <a:xfrm>
            <a:off x="0" y="-13856"/>
            <a:ext cx="12192000" cy="1425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3254BE1-0C29-7F44-B185-586302FF21D5}"/>
              </a:ext>
            </a:extLst>
          </p:cNvPr>
          <p:cNvSpPr/>
          <p:nvPr userDrawn="1"/>
        </p:nvSpPr>
        <p:spPr>
          <a:xfrm flipV="1">
            <a:off x="-2130" y="1452276"/>
            <a:ext cx="12194130" cy="276936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96D91D11-6A0E-B940-9C15-831277CF562A}"/>
              </a:ext>
            </a:extLst>
          </p:cNvPr>
          <p:cNvSpPr/>
          <p:nvPr userDrawn="1"/>
        </p:nvSpPr>
        <p:spPr>
          <a:xfrm flipH="1" flipV="1">
            <a:off x="-18288" y="1411357"/>
            <a:ext cx="12210288" cy="276936"/>
          </a:xfrm>
          <a:custGeom>
            <a:avLst/>
            <a:gdLst>
              <a:gd name="connsiteX0" fmla="*/ 0 w 12191999"/>
              <a:gd name="connsiteY0" fmla="*/ 0 h 258418"/>
              <a:gd name="connsiteX1" fmla="*/ 12191999 w 12191999"/>
              <a:gd name="connsiteY1" fmla="*/ 0 h 258418"/>
              <a:gd name="connsiteX2" fmla="*/ 12191999 w 12191999"/>
              <a:gd name="connsiteY2" fmla="*/ 258418 h 258418"/>
              <a:gd name="connsiteX3" fmla="*/ 0 w 12191999"/>
              <a:gd name="connsiteY3" fmla="*/ 258418 h 258418"/>
              <a:gd name="connsiteX4" fmla="*/ 0 w 12191999"/>
              <a:gd name="connsiteY4" fmla="*/ 0 h 258418"/>
              <a:gd name="connsiteX0" fmla="*/ 0 w 12191999"/>
              <a:gd name="connsiteY0" fmla="*/ 60325 h 318743"/>
              <a:gd name="connsiteX1" fmla="*/ 12191999 w 12191999"/>
              <a:gd name="connsiteY1" fmla="*/ 0 h 318743"/>
              <a:gd name="connsiteX2" fmla="*/ 12191999 w 12191999"/>
              <a:gd name="connsiteY2" fmla="*/ 318743 h 318743"/>
              <a:gd name="connsiteX3" fmla="*/ 0 w 12191999"/>
              <a:gd name="connsiteY3" fmla="*/ 318743 h 318743"/>
              <a:gd name="connsiteX4" fmla="*/ 0 w 12191999"/>
              <a:gd name="connsiteY4" fmla="*/ 60325 h 318743"/>
              <a:gd name="connsiteX0" fmla="*/ 0 w 12191999"/>
              <a:gd name="connsiteY0" fmla="*/ 228600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228600 h 487018"/>
              <a:gd name="connsiteX0" fmla="*/ 0 w 12191999"/>
              <a:gd name="connsiteY0" fmla="*/ 435429 h 487018"/>
              <a:gd name="connsiteX1" fmla="*/ 12191999 w 12191999"/>
              <a:gd name="connsiteY1" fmla="*/ 0 h 487018"/>
              <a:gd name="connsiteX2" fmla="*/ 12191999 w 12191999"/>
              <a:gd name="connsiteY2" fmla="*/ 487018 h 487018"/>
              <a:gd name="connsiteX3" fmla="*/ 0 w 12191999"/>
              <a:gd name="connsiteY3" fmla="*/ 487018 h 487018"/>
              <a:gd name="connsiteX4" fmla="*/ 0 w 12191999"/>
              <a:gd name="connsiteY4" fmla="*/ 435429 h 487018"/>
              <a:gd name="connsiteX0" fmla="*/ 0 w 12191999"/>
              <a:gd name="connsiteY0" fmla="*/ 228601 h 280190"/>
              <a:gd name="connsiteX1" fmla="*/ 12181114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1999"/>
              <a:gd name="connsiteY0" fmla="*/ 228601 h 280190"/>
              <a:gd name="connsiteX1" fmla="*/ 12187622 w 12191999"/>
              <a:gd name="connsiteY1" fmla="*/ 0 h 280190"/>
              <a:gd name="connsiteX2" fmla="*/ 12191999 w 12191999"/>
              <a:gd name="connsiteY2" fmla="*/ 280190 h 280190"/>
              <a:gd name="connsiteX3" fmla="*/ 0 w 12191999"/>
              <a:gd name="connsiteY3" fmla="*/ 280190 h 280190"/>
              <a:gd name="connsiteX4" fmla="*/ 0 w 12191999"/>
              <a:gd name="connsiteY4" fmla="*/ 228601 h 280190"/>
              <a:gd name="connsiteX0" fmla="*/ 0 w 12194130"/>
              <a:gd name="connsiteY0" fmla="*/ 225347 h 276936"/>
              <a:gd name="connsiteX1" fmla="*/ 12194130 w 12194130"/>
              <a:gd name="connsiteY1" fmla="*/ 0 h 276936"/>
              <a:gd name="connsiteX2" fmla="*/ 12191999 w 12194130"/>
              <a:gd name="connsiteY2" fmla="*/ 276936 h 276936"/>
              <a:gd name="connsiteX3" fmla="*/ 0 w 12194130"/>
              <a:gd name="connsiteY3" fmla="*/ 276936 h 276936"/>
              <a:gd name="connsiteX4" fmla="*/ 0 w 12194130"/>
              <a:gd name="connsiteY4" fmla="*/ 225347 h 27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130" h="276936">
                <a:moveTo>
                  <a:pt x="0" y="225347"/>
                </a:moveTo>
                <a:lnTo>
                  <a:pt x="12194130" y="0"/>
                </a:lnTo>
                <a:cubicBezTo>
                  <a:pt x="12193420" y="92312"/>
                  <a:pt x="12192709" y="184624"/>
                  <a:pt x="12191999" y="276936"/>
                </a:cubicBezTo>
                <a:lnTo>
                  <a:pt x="0" y="276936"/>
                </a:lnTo>
                <a:lnTo>
                  <a:pt x="0" y="2253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2">
            <a:extLst>
              <a:ext uri="{FF2B5EF4-FFF2-40B4-BE49-F238E27FC236}">
                <a16:creationId xmlns:a16="http://schemas.microsoft.com/office/drawing/2014/main" id="{F9AFFBD8-6F44-0049-9418-44897C251A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411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headline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4316B50-D744-5643-99EE-3C20C65105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5437" y="3198732"/>
            <a:ext cx="3163824" cy="3320573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3EAE20-10E0-A04B-86FB-C02E6CC0C2BD}"/>
              </a:ext>
            </a:extLst>
          </p:cNvPr>
          <p:cNvCxnSpPr>
            <a:cxnSpLocks/>
          </p:cNvCxnSpPr>
          <p:nvPr userDrawn="1"/>
        </p:nvCxnSpPr>
        <p:spPr>
          <a:xfrm>
            <a:off x="4228047" y="2112988"/>
            <a:ext cx="0" cy="440631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3E27DC-8A67-DF46-9CF4-8D384E3D058A}"/>
              </a:ext>
            </a:extLst>
          </p:cNvPr>
          <p:cNvCxnSpPr>
            <a:cxnSpLocks/>
          </p:cNvCxnSpPr>
          <p:nvPr userDrawn="1"/>
        </p:nvCxnSpPr>
        <p:spPr>
          <a:xfrm>
            <a:off x="8057925" y="2112988"/>
            <a:ext cx="0" cy="440631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9F236499-B419-DC42-8F1C-B89AAC10EA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61329" y="3198732"/>
            <a:ext cx="3163824" cy="3320573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9B7E0C1-4D0D-9744-8180-9F01547490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77221" y="3198732"/>
            <a:ext cx="3163824" cy="3320573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B6D1204-22AA-6640-8208-BF9AD5D5214A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764131" y="1834283"/>
            <a:ext cx="1280303" cy="1280160"/>
          </a:xfrm>
        </p:spPr>
        <p:txBody>
          <a:bodyPr anchor="ctr" anchorCtr="0">
            <a:norm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32" name="Picture Placeholder 27">
            <a:extLst>
              <a:ext uri="{FF2B5EF4-FFF2-40B4-BE49-F238E27FC236}">
                <a16:creationId xmlns:a16="http://schemas.microsoft.com/office/drawing/2014/main" id="{45B20776-D8C6-BC44-93BE-254A210C886D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502835" y="1834283"/>
            <a:ext cx="1280303" cy="1280160"/>
          </a:xfrm>
        </p:spPr>
        <p:txBody>
          <a:bodyPr anchor="ctr" anchorCtr="0">
            <a:norm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33" name="Picture Placeholder 27">
            <a:extLst>
              <a:ext uri="{FF2B5EF4-FFF2-40B4-BE49-F238E27FC236}">
                <a16:creationId xmlns:a16="http://schemas.microsoft.com/office/drawing/2014/main" id="{929C522E-396C-8B4C-AB7D-B0E663F07A1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9319461" y="1856632"/>
            <a:ext cx="1280303" cy="1280160"/>
          </a:xfrm>
        </p:spPr>
        <p:txBody>
          <a:bodyPr anchor="ctr" anchorCtr="0">
            <a:normAutofit/>
          </a:bodyPr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412479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fo Slide-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331489"/>
            <a:ext cx="12192000" cy="526510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000"/>
              <a:gd name="connsiteY0" fmla="*/ 2571403 h 2682239"/>
              <a:gd name="connsiteX1" fmla="*/ 12187567 w 12192000"/>
              <a:gd name="connsiteY1" fmla="*/ 0 h 2682239"/>
              <a:gd name="connsiteX2" fmla="*/ 12192000 w 12192000"/>
              <a:gd name="connsiteY2" fmla="*/ 2682239 h 2682239"/>
              <a:gd name="connsiteX3" fmla="*/ 0 w 12192000"/>
              <a:gd name="connsiteY3" fmla="*/ 2682239 h 2682239"/>
              <a:gd name="connsiteX4" fmla="*/ 0 w 12192000"/>
              <a:gd name="connsiteY4" fmla="*/ 2571403 h 268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682239">
                <a:moveTo>
                  <a:pt x="0" y="2571403"/>
                </a:moveTo>
                <a:lnTo>
                  <a:pt x="12187567" y="0"/>
                </a:lnTo>
                <a:cubicBezTo>
                  <a:pt x="12189045" y="894080"/>
                  <a:pt x="12190522" y="1788159"/>
                  <a:pt x="12192000" y="2682239"/>
                </a:cubicBezTo>
                <a:lnTo>
                  <a:pt x="0" y="2682239"/>
                </a:lnTo>
                <a:lnTo>
                  <a:pt x="0" y="25714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217920"/>
            <a:ext cx="12192000" cy="640080"/>
          </a:xfrm>
          <a:custGeom>
            <a:avLst/>
            <a:gdLst>
              <a:gd name="connsiteX0" fmla="*/ 0 w 12192000"/>
              <a:gd name="connsiteY0" fmla="*/ 0 h 1688037"/>
              <a:gd name="connsiteX1" fmla="*/ 12192000 w 12192000"/>
              <a:gd name="connsiteY1" fmla="*/ 0 h 1688037"/>
              <a:gd name="connsiteX2" fmla="*/ 12192000 w 12192000"/>
              <a:gd name="connsiteY2" fmla="*/ 1688037 h 1688037"/>
              <a:gd name="connsiteX3" fmla="*/ 0 w 12192000"/>
              <a:gd name="connsiteY3" fmla="*/ 1688037 h 1688037"/>
              <a:gd name="connsiteX4" fmla="*/ 0 w 12192000"/>
              <a:gd name="connsiteY4" fmla="*/ 0 h 1688037"/>
              <a:gd name="connsiteX0" fmla="*/ 9144 w 12192000"/>
              <a:gd name="connsiteY0" fmla="*/ 0 h 3260805"/>
              <a:gd name="connsiteX1" fmla="*/ 12192000 w 12192000"/>
              <a:gd name="connsiteY1" fmla="*/ 1572768 h 3260805"/>
              <a:gd name="connsiteX2" fmla="*/ 12192000 w 12192000"/>
              <a:gd name="connsiteY2" fmla="*/ 3260805 h 3260805"/>
              <a:gd name="connsiteX3" fmla="*/ 0 w 12192000"/>
              <a:gd name="connsiteY3" fmla="*/ 3260805 h 3260805"/>
              <a:gd name="connsiteX4" fmla="*/ 9144 w 12192000"/>
              <a:gd name="connsiteY4" fmla="*/ 0 h 326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260805">
                <a:moveTo>
                  <a:pt x="9144" y="0"/>
                </a:moveTo>
                <a:lnTo>
                  <a:pt x="12192000" y="1572768"/>
                </a:lnTo>
                <a:lnTo>
                  <a:pt x="12192000" y="3260805"/>
                </a:lnTo>
                <a:lnTo>
                  <a:pt x="0" y="3260805"/>
                </a:lnTo>
                <a:lnTo>
                  <a:pt x="914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-13855"/>
            <a:ext cx="12192000" cy="1108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669915" y="1732727"/>
            <a:ext cx="5410200" cy="40528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35" y="363855"/>
            <a:ext cx="3611880" cy="765676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4EF8CE-4E71-A24E-BE84-487F3945F2C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65263" y="1732726"/>
            <a:ext cx="3895725" cy="405288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fo Slid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867377"/>
            <a:ext cx="10458450" cy="31008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447467" y="2067830"/>
            <a:ext cx="3530278" cy="2699958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algn="ctr">
              <a:defRPr sz="1400" baseline="0"/>
            </a:lvl1pPr>
          </a:lstStyle>
          <a:p>
            <a:r>
              <a:rPr lang="en-US" dirty="0"/>
              <a:t>Drag and drop photo or click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605621" y="2332197"/>
            <a:ext cx="4404360" cy="23922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35" y="363855"/>
            <a:ext cx="3611880" cy="76567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915274" y="4965469"/>
            <a:ext cx="2543175" cy="2237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/>
          <p:cNvSpPr/>
          <p:nvPr userDrawn="1"/>
        </p:nvSpPr>
        <p:spPr>
          <a:xfrm>
            <a:off x="0" y="4965470"/>
            <a:ext cx="10458449" cy="223751"/>
          </a:xfrm>
          <a:custGeom>
            <a:avLst/>
            <a:gdLst>
              <a:gd name="connsiteX0" fmla="*/ 0 w 6891130"/>
              <a:gd name="connsiteY0" fmla="*/ 0 h 238538"/>
              <a:gd name="connsiteX1" fmla="*/ 6891130 w 6891130"/>
              <a:gd name="connsiteY1" fmla="*/ 0 h 238538"/>
              <a:gd name="connsiteX2" fmla="*/ 6891130 w 6891130"/>
              <a:gd name="connsiteY2" fmla="*/ 238538 h 238538"/>
              <a:gd name="connsiteX3" fmla="*/ 0 w 6891130"/>
              <a:gd name="connsiteY3" fmla="*/ 238538 h 238538"/>
              <a:gd name="connsiteX4" fmla="*/ 0 w 6891130"/>
              <a:gd name="connsiteY4" fmla="*/ 0 h 238538"/>
              <a:gd name="connsiteX0" fmla="*/ 0 w 12258260"/>
              <a:gd name="connsiteY0" fmla="*/ 0 h 238538"/>
              <a:gd name="connsiteX1" fmla="*/ 6891130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1078817"/>
              <a:gd name="connsiteY0" fmla="*/ 0 h 251790"/>
              <a:gd name="connsiteX1" fmla="*/ 8693426 w 11078817"/>
              <a:gd name="connsiteY1" fmla="*/ 0 h 251790"/>
              <a:gd name="connsiteX2" fmla="*/ 11078817 w 11078817"/>
              <a:gd name="connsiteY2" fmla="*/ 251790 h 251790"/>
              <a:gd name="connsiteX3" fmla="*/ 0 w 11078817"/>
              <a:gd name="connsiteY3" fmla="*/ 238538 h 251790"/>
              <a:gd name="connsiteX4" fmla="*/ 0 w 11078817"/>
              <a:gd name="connsiteY4" fmla="*/ 0 h 25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8817" h="251790">
                <a:moveTo>
                  <a:pt x="0" y="0"/>
                </a:moveTo>
                <a:lnTo>
                  <a:pt x="8693426" y="0"/>
                </a:lnTo>
                <a:lnTo>
                  <a:pt x="11078817" y="251790"/>
                </a:lnTo>
                <a:lnTo>
                  <a:pt x="0" y="2385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490364" y="0"/>
            <a:ext cx="3723861" cy="244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573080"/>
            <a:ext cx="12192603" cy="284920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603"/>
              <a:gd name="connsiteY0" fmla="*/ 174084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0 w 12192603"/>
              <a:gd name="connsiteY4" fmla="*/ 174084 h 284920"/>
              <a:gd name="connsiteX0" fmla="*/ 13252 w 12192603"/>
              <a:gd name="connsiteY0" fmla="*/ 253597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13252 w 12192603"/>
              <a:gd name="connsiteY4" fmla="*/ 253597 h 28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03" h="284920">
                <a:moveTo>
                  <a:pt x="13252" y="253597"/>
                </a:moveTo>
                <a:lnTo>
                  <a:pt x="12192603" y="0"/>
                </a:lnTo>
                <a:lnTo>
                  <a:pt x="12192000" y="284920"/>
                </a:lnTo>
                <a:lnTo>
                  <a:pt x="0" y="284920"/>
                </a:lnTo>
                <a:lnTo>
                  <a:pt x="13252" y="25359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11078817" cy="249382"/>
          </a:xfrm>
          <a:custGeom>
            <a:avLst/>
            <a:gdLst>
              <a:gd name="connsiteX0" fmla="*/ 0 w 6891130"/>
              <a:gd name="connsiteY0" fmla="*/ 0 h 238538"/>
              <a:gd name="connsiteX1" fmla="*/ 6891130 w 6891130"/>
              <a:gd name="connsiteY1" fmla="*/ 0 h 238538"/>
              <a:gd name="connsiteX2" fmla="*/ 6891130 w 6891130"/>
              <a:gd name="connsiteY2" fmla="*/ 238538 h 238538"/>
              <a:gd name="connsiteX3" fmla="*/ 0 w 6891130"/>
              <a:gd name="connsiteY3" fmla="*/ 238538 h 238538"/>
              <a:gd name="connsiteX4" fmla="*/ 0 w 6891130"/>
              <a:gd name="connsiteY4" fmla="*/ 0 h 238538"/>
              <a:gd name="connsiteX0" fmla="*/ 0 w 12258260"/>
              <a:gd name="connsiteY0" fmla="*/ 0 h 238538"/>
              <a:gd name="connsiteX1" fmla="*/ 6891130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2258260"/>
              <a:gd name="connsiteY0" fmla="*/ 0 h 238538"/>
              <a:gd name="connsiteX1" fmla="*/ 8693426 w 12258260"/>
              <a:gd name="connsiteY1" fmla="*/ 0 h 238538"/>
              <a:gd name="connsiteX2" fmla="*/ 12258260 w 12258260"/>
              <a:gd name="connsiteY2" fmla="*/ 238538 h 238538"/>
              <a:gd name="connsiteX3" fmla="*/ 0 w 12258260"/>
              <a:gd name="connsiteY3" fmla="*/ 238538 h 238538"/>
              <a:gd name="connsiteX4" fmla="*/ 0 w 12258260"/>
              <a:gd name="connsiteY4" fmla="*/ 0 h 238538"/>
              <a:gd name="connsiteX0" fmla="*/ 0 w 11078817"/>
              <a:gd name="connsiteY0" fmla="*/ 0 h 251790"/>
              <a:gd name="connsiteX1" fmla="*/ 8693426 w 11078817"/>
              <a:gd name="connsiteY1" fmla="*/ 0 h 251790"/>
              <a:gd name="connsiteX2" fmla="*/ 11078817 w 11078817"/>
              <a:gd name="connsiteY2" fmla="*/ 251790 h 251790"/>
              <a:gd name="connsiteX3" fmla="*/ 0 w 11078817"/>
              <a:gd name="connsiteY3" fmla="*/ 238538 h 251790"/>
              <a:gd name="connsiteX4" fmla="*/ 0 w 11078817"/>
              <a:gd name="connsiteY4" fmla="*/ 0 h 25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8817" h="251790">
                <a:moveTo>
                  <a:pt x="0" y="0"/>
                </a:moveTo>
                <a:lnTo>
                  <a:pt x="8693426" y="0"/>
                </a:lnTo>
                <a:lnTo>
                  <a:pt x="11078817" y="251790"/>
                </a:lnTo>
                <a:lnTo>
                  <a:pt x="0" y="2385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7"/>
          <p:cNvSpPr/>
          <p:nvPr userDrawn="1"/>
        </p:nvSpPr>
        <p:spPr>
          <a:xfrm flipH="1">
            <a:off x="-603" y="6573080"/>
            <a:ext cx="12192603" cy="284920"/>
          </a:xfrm>
          <a:custGeom>
            <a:avLst/>
            <a:gdLst>
              <a:gd name="connsiteX0" fmla="*/ 0 w 12192000"/>
              <a:gd name="connsiteY0" fmla="*/ 0 h 110836"/>
              <a:gd name="connsiteX1" fmla="*/ 12192000 w 12192000"/>
              <a:gd name="connsiteY1" fmla="*/ 0 h 110836"/>
              <a:gd name="connsiteX2" fmla="*/ 12192000 w 12192000"/>
              <a:gd name="connsiteY2" fmla="*/ 110836 h 110836"/>
              <a:gd name="connsiteX3" fmla="*/ 0 w 12192000"/>
              <a:gd name="connsiteY3" fmla="*/ 110836 h 110836"/>
              <a:gd name="connsiteX4" fmla="*/ 0 w 12192000"/>
              <a:gd name="connsiteY4" fmla="*/ 0 h 110836"/>
              <a:gd name="connsiteX0" fmla="*/ 0 w 12192000"/>
              <a:gd name="connsiteY0" fmla="*/ 457200 h 568036"/>
              <a:gd name="connsiteX1" fmla="*/ 12192000 w 12192000"/>
              <a:gd name="connsiteY1" fmla="*/ 0 h 568036"/>
              <a:gd name="connsiteX2" fmla="*/ 12192000 w 12192000"/>
              <a:gd name="connsiteY2" fmla="*/ 568036 h 568036"/>
              <a:gd name="connsiteX3" fmla="*/ 0 w 12192000"/>
              <a:gd name="connsiteY3" fmla="*/ 568036 h 568036"/>
              <a:gd name="connsiteX4" fmla="*/ 0 w 12192000"/>
              <a:gd name="connsiteY4" fmla="*/ 457200 h 568036"/>
              <a:gd name="connsiteX0" fmla="*/ 0 w 12192000"/>
              <a:gd name="connsiteY0" fmla="*/ 748145 h 858981"/>
              <a:gd name="connsiteX1" fmla="*/ 12192000 w 12192000"/>
              <a:gd name="connsiteY1" fmla="*/ 0 h 858981"/>
              <a:gd name="connsiteX2" fmla="*/ 12192000 w 12192000"/>
              <a:gd name="connsiteY2" fmla="*/ 858981 h 858981"/>
              <a:gd name="connsiteX3" fmla="*/ 0 w 12192000"/>
              <a:gd name="connsiteY3" fmla="*/ 858981 h 858981"/>
              <a:gd name="connsiteX4" fmla="*/ 0 w 12192000"/>
              <a:gd name="connsiteY4" fmla="*/ 748145 h 858981"/>
              <a:gd name="connsiteX0" fmla="*/ 0 w 12205855"/>
              <a:gd name="connsiteY0" fmla="*/ 651163 h 761999"/>
              <a:gd name="connsiteX1" fmla="*/ 12205855 w 12205855"/>
              <a:gd name="connsiteY1" fmla="*/ 0 h 761999"/>
              <a:gd name="connsiteX2" fmla="*/ 12192000 w 12205855"/>
              <a:gd name="connsiteY2" fmla="*/ 761999 h 761999"/>
              <a:gd name="connsiteX3" fmla="*/ 0 w 12205855"/>
              <a:gd name="connsiteY3" fmla="*/ 761999 h 761999"/>
              <a:gd name="connsiteX4" fmla="*/ 0 w 12205855"/>
              <a:gd name="connsiteY4" fmla="*/ 651163 h 761999"/>
              <a:gd name="connsiteX0" fmla="*/ 0 w 12192603"/>
              <a:gd name="connsiteY0" fmla="*/ 174084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0 w 12192603"/>
              <a:gd name="connsiteY4" fmla="*/ 174084 h 284920"/>
              <a:gd name="connsiteX0" fmla="*/ 13252 w 12192603"/>
              <a:gd name="connsiteY0" fmla="*/ 253597 h 284920"/>
              <a:gd name="connsiteX1" fmla="*/ 12192603 w 12192603"/>
              <a:gd name="connsiteY1" fmla="*/ 0 h 284920"/>
              <a:gd name="connsiteX2" fmla="*/ 12192000 w 12192603"/>
              <a:gd name="connsiteY2" fmla="*/ 284920 h 284920"/>
              <a:gd name="connsiteX3" fmla="*/ 0 w 12192603"/>
              <a:gd name="connsiteY3" fmla="*/ 284920 h 284920"/>
              <a:gd name="connsiteX4" fmla="*/ 13252 w 12192603"/>
              <a:gd name="connsiteY4" fmla="*/ 253597 h 28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03" h="284920">
                <a:moveTo>
                  <a:pt x="13252" y="253597"/>
                </a:moveTo>
                <a:lnTo>
                  <a:pt x="12192603" y="0"/>
                </a:lnTo>
                <a:lnTo>
                  <a:pt x="12192000" y="284920"/>
                </a:lnTo>
                <a:lnTo>
                  <a:pt x="0" y="284920"/>
                </a:lnTo>
                <a:lnTo>
                  <a:pt x="13252" y="25359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3204A4-1106-374E-A2CB-082B9D9C7F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Summary or List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F1C613-0F44-EA4E-8F7D-1A408F136C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35163"/>
            <a:ext cx="10515600" cy="1806648"/>
          </a:xfrm>
        </p:spPr>
        <p:txBody>
          <a:bodyPr/>
          <a:lstStyle>
            <a:lvl1pPr marL="457200" indent="-457200">
              <a:buClr>
                <a:schemeClr val="tx2"/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 dirty="0"/>
              <a:t>This is an example of a numbered list</a:t>
            </a:r>
          </a:p>
          <a:p>
            <a:pPr lvl="0"/>
            <a:r>
              <a:rPr lang="en-US" dirty="0"/>
              <a:t>This is an example of a numbered list</a:t>
            </a:r>
          </a:p>
          <a:p>
            <a:pPr lvl="0"/>
            <a:r>
              <a:rPr lang="en-US" dirty="0"/>
              <a:t>This is an example of a numbered list</a:t>
            </a:r>
          </a:p>
          <a:p>
            <a:pPr lvl="0"/>
            <a:r>
              <a:rPr lang="en-US" dirty="0"/>
              <a:t>This is an example of a numbered list</a:t>
            </a:r>
          </a:p>
        </p:txBody>
      </p:sp>
    </p:spTree>
    <p:extLst>
      <p:ext uri="{BB962C8B-B14F-4D97-AF65-F5344CB8AC3E}">
        <p14:creationId xmlns:p14="http://schemas.microsoft.com/office/powerpoint/2010/main" val="708408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92611-5267-A848-B80F-41F4173C97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788FA6E4-FD08-C049-9839-CD1A7CB643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363" y="2926766"/>
            <a:ext cx="5313218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Section Title Here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73651C27-0D98-9F4C-8AEC-C996B2C79742}"/>
              </a:ext>
            </a:extLst>
          </p:cNvPr>
          <p:cNvSpPr/>
          <p:nvPr userDrawn="1"/>
        </p:nvSpPr>
        <p:spPr>
          <a:xfrm>
            <a:off x="3101009" y="0"/>
            <a:ext cx="9090991" cy="4320209"/>
          </a:xfrm>
          <a:custGeom>
            <a:avLst/>
            <a:gdLst>
              <a:gd name="connsiteX0" fmla="*/ 0 w 9090991"/>
              <a:gd name="connsiteY0" fmla="*/ 0 h 4320209"/>
              <a:gd name="connsiteX1" fmla="*/ 9090991 w 9090991"/>
              <a:gd name="connsiteY1" fmla="*/ 0 h 4320209"/>
              <a:gd name="connsiteX2" fmla="*/ 9090991 w 9090991"/>
              <a:gd name="connsiteY2" fmla="*/ 4320209 h 4320209"/>
              <a:gd name="connsiteX3" fmla="*/ 0 w 9090991"/>
              <a:gd name="connsiteY3" fmla="*/ 0 h 4320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90991" h="4320209">
                <a:moveTo>
                  <a:pt x="0" y="0"/>
                </a:moveTo>
                <a:lnTo>
                  <a:pt x="9090991" y="0"/>
                </a:lnTo>
                <a:lnTo>
                  <a:pt x="9090991" y="432020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2AD8FA6-E149-2E4F-9EA1-A198D3054011}"/>
              </a:ext>
            </a:extLst>
          </p:cNvPr>
          <p:cNvSpPr/>
          <p:nvPr userDrawn="1"/>
        </p:nvSpPr>
        <p:spPr>
          <a:xfrm>
            <a:off x="5327374" y="1311965"/>
            <a:ext cx="6877878" cy="5552661"/>
          </a:xfrm>
          <a:custGeom>
            <a:avLst/>
            <a:gdLst>
              <a:gd name="connsiteX0" fmla="*/ 0 w 6877878"/>
              <a:gd name="connsiteY0" fmla="*/ 5552661 h 5552661"/>
              <a:gd name="connsiteX1" fmla="*/ 6877878 w 6877878"/>
              <a:gd name="connsiteY1" fmla="*/ 5552661 h 5552661"/>
              <a:gd name="connsiteX2" fmla="*/ 6877878 w 6877878"/>
              <a:gd name="connsiteY2" fmla="*/ 2213113 h 5552661"/>
              <a:gd name="connsiteX3" fmla="*/ 5075583 w 6877878"/>
              <a:gd name="connsiteY3" fmla="*/ 0 h 5552661"/>
              <a:gd name="connsiteX4" fmla="*/ 0 w 6877878"/>
              <a:gd name="connsiteY4" fmla="*/ 5552661 h 555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878" h="5552661">
                <a:moveTo>
                  <a:pt x="0" y="5552661"/>
                </a:moveTo>
                <a:lnTo>
                  <a:pt x="6877878" y="5552661"/>
                </a:lnTo>
                <a:lnTo>
                  <a:pt x="6877878" y="2213113"/>
                </a:lnTo>
                <a:lnTo>
                  <a:pt x="5075583" y="0"/>
                </a:lnTo>
                <a:lnTo>
                  <a:pt x="0" y="55526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81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-Genric Image-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92611-5267-A848-B80F-41F4173C97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ADB472-076F-D24A-81D1-492298F635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36900" y="1"/>
            <a:ext cx="9055100" cy="449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86C2F3-EA6D-774E-A858-50D3C53E40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0325" y="1298862"/>
            <a:ext cx="6858000" cy="5562600"/>
          </a:xfrm>
          <a:prstGeom prst="rect">
            <a:avLst/>
          </a:prstGeom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788FA6E4-FD08-C049-9839-CD1A7CB643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8363" y="2926766"/>
            <a:ext cx="5313218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3218869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-Genric Image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D8098A-13C8-8A4F-AE7C-BF59FBCA3D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2374" y="-11596"/>
            <a:ext cx="11328400" cy="449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EAA9F7-753C-8D41-BB72-52DA159795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3939" y="2299252"/>
            <a:ext cx="6858000" cy="4572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42B70-6132-5F4E-A2DC-6B0D7710F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A1E78D-7187-724F-8E07-7360B5C60F6E}"/>
              </a:ext>
            </a:extLst>
          </p:cNvPr>
          <p:cNvSpPr txBox="1">
            <a:spLocks/>
          </p:cNvSpPr>
          <p:nvPr userDrawn="1"/>
        </p:nvSpPr>
        <p:spPr>
          <a:xfrm>
            <a:off x="1108363" y="2926766"/>
            <a:ext cx="53132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r>
              <a:rPr lang="en-US" dirty="0"/>
              <a:t>Add 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83454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-Genric Image-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D5D10F-B0C4-2B42-B107-05339144D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900" y="0"/>
            <a:ext cx="11341100" cy="449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6276DC-4066-FF4C-8AD3-B05FB1BE87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1295400"/>
            <a:ext cx="6858000" cy="5562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B96D27-AE31-1A4E-9FA7-ED43443E42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9CA3BC8-4AD7-FB48-8B9A-20D9FBD3219F}"/>
              </a:ext>
            </a:extLst>
          </p:cNvPr>
          <p:cNvSpPr txBox="1">
            <a:spLocks/>
          </p:cNvSpPr>
          <p:nvPr userDrawn="1"/>
        </p:nvSpPr>
        <p:spPr>
          <a:xfrm>
            <a:off x="1108363" y="2926766"/>
            <a:ext cx="53132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r>
              <a:rPr lang="en-US" dirty="0"/>
              <a:t>Add 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60099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8F7C9-1DEB-ED4B-90C3-DF94BB69BF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66609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Click to Add 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72" r:id="rId3"/>
    <p:sldLayoutId id="2147483673" r:id="rId4"/>
    <p:sldLayoutId id="2147483682" r:id="rId5"/>
    <p:sldLayoutId id="2147483680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68" r:id="rId12"/>
    <p:sldLayoutId id="2147483671" r:id="rId13"/>
    <p:sldLayoutId id="2147483663" r:id="rId14"/>
    <p:sldLayoutId id="2147483683" r:id="rId15"/>
    <p:sldLayoutId id="2147483669" r:id="rId16"/>
    <p:sldLayoutId id="2147483667" r:id="rId17"/>
    <p:sldLayoutId id="2147483670" r:id="rId18"/>
    <p:sldLayoutId id="214748370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sz="2400" b="1" i="0" kern="1200" baseline="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marL="9525" indent="0" algn="l" defTabSz="914400" rtl="0" eaLnBrk="1" latinLnBrk="0" hangingPunct="1">
        <a:lnSpc>
          <a:spcPct val="100000"/>
        </a:lnSpc>
        <a:spcBef>
          <a:spcPts val="500"/>
        </a:spcBef>
        <a:buFont typeface="Arial"/>
        <a:buNone/>
        <a:tabLst/>
        <a:defRPr sz="1800" b="1" i="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2pPr>
      <a:lvl3pPr marL="12700" indent="0" algn="l" defTabSz="914400" rtl="0" eaLnBrk="1" latinLnBrk="0" hangingPunct="1">
        <a:lnSpc>
          <a:spcPct val="100000"/>
        </a:lnSpc>
        <a:spcBef>
          <a:spcPts val="500"/>
        </a:spcBef>
        <a:buFont typeface="Arial"/>
        <a:buNone/>
        <a:tabLst/>
        <a:defRPr sz="1600" b="0" i="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3pPr>
      <a:lvl4pPr marL="119063" indent="-106363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4pPr>
      <a:lvl5pPr marL="238125" indent="-119063" algn="l" defTabSz="914400" rtl="0" eaLnBrk="1" latinLnBrk="0" hangingPunct="1">
        <a:lnSpc>
          <a:spcPct val="100000"/>
        </a:lnSpc>
        <a:spcBef>
          <a:spcPts val="500"/>
        </a:spcBef>
        <a:buFont typeface=".AppleSystemUIFont"/>
        <a:buChar char="-"/>
        <a:tabLst/>
        <a:defRPr sz="1400" b="0" i="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EC89EC-7A80-1745-8BEE-DCA5ED27E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F6F7F-CD31-7141-9E75-3AB87641A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25808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7EFED-FC6F-4945-88E4-D21F73A7F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F9428-A467-2F40-A6FF-B2B8A243D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90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Century Gothic" panose="020B0502020202020204" pitchFamily="34" charset="0"/>
          <a:ea typeface="+mn-ea"/>
          <a:cs typeface="+mn-cs"/>
        </a:defRPr>
      </a:lvl1pPr>
      <a:lvl2pPr marL="457200" indent="-4445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9063" indent="-106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AD10AD-1191-E549-9E40-4C1584A92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5929F-0479-8C4C-AC9A-621A7217B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4B693-A9AD-E74D-AE52-12B232278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3F997-C2B3-AC44-9811-4A2F7DDFB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5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1" kern="1200">
          <a:solidFill>
            <a:schemeClr val="tx2"/>
          </a:solidFill>
          <a:latin typeface="Century Gothic" panose="020B0502020202020204" pitchFamily="34" charset="0"/>
          <a:ea typeface="+mn-ea"/>
          <a:cs typeface="+mn-cs"/>
        </a:defRPr>
      </a:lvl1pPr>
      <a:lvl2pPr marL="457200" indent="-4445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400" b="1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27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None/>
        <a:tabLst/>
        <a:defRPr sz="12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71450" indent="-1587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342900" indent="-171450" algn="l" defTabSz="914400" rtl="0" eaLnBrk="1" latinLnBrk="0" hangingPunct="1">
        <a:lnSpc>
          <a:spcPct val="90000"/>
        </a:lnSpc>
        <a:spcBef>
          <a:spcPts val="500"/>
        </a:spcBef>
        <a:buFont typeface=".AppleSystemUIFont"/>
        <a:buChar char="-"/>
        <a:tabLst>
          <a:tab pos="277813" algn="l"/>
          <a:tab pos="330200" algn="l"/>
        </a:tabLst>
        <a:defRPr sz="11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jeffrey.singleton@cyxtera.co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5" Type="http://schemas.openxmlformats.org/officeDocument/2006/relationships/hyperlink" Target="mailto:ken.nakata@cyxtera.com" TargetMode="External"/><Relationship Id="rId4" Type="http://schemas.openxmlformats.org/officeDocument/2006/relationships/hyperlink" Target="http://www.compliancesheriff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5E3ADB1-58FC-4629-81DA-BA45CEEA4A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For Web and Mobile Accessibility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1F1D18-5FE8-49F5-8C52-3F186362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Designing Wireframes and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026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d Example 1.jpg">
            <a:extLst>
              <a:ext uri="{FF2B5EF4-FFF2-40B4-BE49-F238E27FC236}">
                <a16:creationId xmlns:a16="http://schemas.microsoft.com/office/drawing/2014/main" id="{500E5573-4316-41B2-8F57-D6DF0656E645}"/>
              </a:ext>
            </a:extLst>
          </p:cNvPr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2354" y="302003"/>
            <a:ext cx="7446615" cy="62539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9457FC-DE7A-4238-B14D-D6AAA1106E7E}"/>
              </a:ext>
            </a:extLst>
          </p:cNvPr>
          <p:cNvGrpSpPr/>
          <p:nvPr/>
        </p:nvGrpSpPr>
        <p:grpSpPr>
          <a:xfrm>
            <a:off x="4328276" y="1733715"/>
            <a:ext cx="6860404" cy="3548872"/>
            <a:chOff x="4328276" y="1733715"/>
            <a:chExt cx="6860404" cy="354887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24F0817-5A78-42CD-81FF-08DF2B2F9387}"/>
                </a:ext>
              </a:extLst>
            </p:cNvPr>
            <p:cNvSpPr/>
            <p:nvPr/>
          </p:nvSpPr>
          <p:spPr>
            <a:xfrm>
              <a:off x="5695710" y="1779559"/>
              <a:ext cx="1510018" cy="413274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06681D2-7E9F-47AE-B23F-F089063E1001}"/>
                </a:ext>
              </a:extLst>
            </p:cNvPr>
            <p:cNvSpPr/>
            <p:nvPr/>
          </p:nvSpPr>
          <p:spPr>
            <a:xfrm>
              <a:off x="8806445" y="1733715"/>
              <a:ext cx="1510018" cy="26749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4F1BDD7-FB83-426B-AF53-9B9E7EBD9F40}"/>
                </a:ext>
              </a:extLst>
            </p:cNvPr>
            <p:cNvSpPr/>
            <p:nvPr/>
          </p:nvSpPr>
          <p:spPr>
            <a:xfrm>
              <a:off x="4328276" y="3230817"/>
              <a:ext cx="1397660" cy="252256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7F0A0C0-BDBF-43E3-A7E1-75D7077FE35B}"/>
                </a:ext>
              </a:extLst>
            </p:cNvPr>
            <p:cNvSpPr/>
            <p:nvPr/>
          </p:nvSpPr>
          <p:spPr>
            <a:xfrm>
              <a:off x="7909179" y="3230817"/>
              <a:ext cx="1209769" cy="252256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B8EE861-3A50-4EE0-949E-748D8293EE45}"/>
                </a:ext>
              </a:extLst>
            </p:cNvPr>
            <p:cNvSpPr/>
            <p:nvPr/>
          </p:nvSpPr>
          <p:spPr>
            <a:xfrm>
              <a:off x="4844769" y="4869313"/>
              <a:ext cx="1857619" cy="413274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7002C3B-6B34-4E22-95E8-48088713D596}"/>
                </a:ext>
              </a:extLst>
            </p:cNvPr>
            <p:cNvSpPr/>
            <p:nvPr/>
          </p:nvSpPr>
          <p:spPr>
            <a:xfrm>
              <a:off x="7345942" y="4869312"/>
              <a:ext cx="1630422" cy="413273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84E7E56-C561-4770-A70E-7FF4EAB2EC62}"/>
                </a:ext>
              </a:extLst>
            </p:cNvPr>
            <p:cNvSpPr/>
            <p:nvPr/>
          </p:nvSpPr>
          <p:spPr>
            <a:xfrm>
              <a:off x="9688394" y="4856786"/>
              <a:ext cx="1500286" cy="413273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E06ACC-EB88-4701-BFB1-952B9B5E8F1D}"/>
              </a:ext>
            </a:extLst>
          </p:cNvPr>
          <p:cNvSpPr/>
          <p:nvPr/>
        </p:nvSpPr>
        <p:spPr>
          <a:xfrm>
            <a:off x="4368771" y="3882423"/>
            <a:ext cx="1304487" cy="25225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D34297F-6585-4479-967C-8FE7DEAEA0F1}"/>
              </a:ext>
            </a:extLst>
          </p:cNvPr>
          <p:cNvSpPr txBox="1">
            <a:spLocks/>
          </p:cNvSpPr>
          <p:nvPr/>
        </p:nvSpPr>
        <p:spPr>
          <a:xfrm>
            <a:off x="415458" y="2723322"/>
            <a:ext cx="3472663" cy="141135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r>
              <a:rPr lang="en-US" dirty="0"/>
              <a:t>Proper Use of Header Tags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84EEA1-91C8-4947-8D7F-FF3F6197FC3A}"/>
              </a:ext>
            </a:extLst>
          </p:cNvPr>
          <p:cNvGrpSpPr/>
          <p:nvPr/>
        </p:nvGrpSpPr>
        <p:grpSpPr>
          <a:xfrm>
            <a:off x="107758" y="7545818"/>
            <a:ext cx="4261013" cy="1938992"/>
            <a:chOff x="81310" y="3483073"/>
            <a:chExt cx="4261013" cy="19389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879A35-150F-4C9C-B855-1B511C073176}"/>
                </a:ext>
              </a:extLst>
            </p:cNvPr>
            <p:cNvSpPr txBox="1"/>
            <p:nvPr/>
          </p:nvSpPr>
          <p:spPr>
            <a:xfrm>
              <a:off x="460105" y="3483073"/>
              <a:ext cx="388221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entury Gothic" panose="020B0502020202020204" pitchFamily="34" charset="0"/>
                </a:rPr>
                <a:t>WCAG 2.0 SC 1.3.1 [Info and Relationships]</a:t>
              </a:r>
            </a:p>
            <a:p>
              <a:r>
                <a:rPr lang="en-US" sz="2000" dirty="0">
                  <a:latin typeface="Century Gothic" panose="020B0502020202020204" pitchFamily="34" charset="0"/>
                </a:rPr>
                <a:t>WCAG 2.0 SC 2.4.1 [Bypass Blocks]</a:t>
              </a:r>
            </a:p>
            <a:p>
              <a:r>
                <a:rPr lang="en-US" sz="2000" dirty="0">
                  <a:latin typeface="Century Gothic" panose="020B0502020202020204" pitchFamily="34" charset="0"/>
                </a:rPr>
                <a:t>WCAG 2.0 SC 2.4.10 [Section Headings]</a:t>
              </a:r>
            </a:p>
          </p:txBody>
        </p:sp>
        <p:pic>
          <p:nvPicPr>
            <p:cNvPr id="15" name="Graphic 14" descr="Checklist">
              <a:extLst>
                <a:ext uri="{FF2B5EF4-FFF2-40B4-BE49-F238E27FC236}">
                  <a16:creationId xmlns:a16="http://schemas.microsoft.com/office/drawing/2014/main" id="{9D2CB8CB-5597-425A-A66A-4FB127FE6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310" y="4775872"/>
              <a:ext cx="494187" cy="494187"/>
            </a:xfrm>
            <a:prstGeom prst="rect">
              <a:avLst/>
            </a:prstGeom>
          </p:spPr>
        </p:pic>
        <p:pic>
          <p:nvPicPr>
            <p:cNvPr id="16" name="Graphic 15" descr="Checklist">
              <a:extLst>
                <a:ext uri="{FF2B5EF4-FFF2-40B4-BE49-F238E27FC236}">
                  <a16:creationId xmlns:a16="http://schemas.microsoft.com/office/drawing/2014/main" id="{9E29967B-1F22-4AF5-8C2E-41E97D447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310" y="4179092"/>
              <a:ext cx="494187" cy="494187"/>
            </a:xfrm>
            <a:prstGeom prst="rect">
              <a:avLst/>
            </a:prstGeom>
          </p:spPr>
        </p:pic>
        <p:pic>
          <p:nvPicPr>
            <p:cNvPr id="17" name="Graphic 16" descr="Checklist">
              <a:extLst>
                <a:ext uri="{FF2B5EF4-FFF2-40B4-BE49-F238E27FC236}">
                  <a16:creationId xmlns:a16="http://schemas.microsoft.com/office/drawing/2014/main" id="{AC647EC5-5F3E-4AAE-A9EB-FFD030E1B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310" y="3598766"/>
              <a:ext cx="494187" cy="494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17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ad Example 1.jpg">
            <a:extLst>
              <a:ext uri="{FF2B5EF4-FFF2-40B4-BE49-F238E27FC236}">
                <a16:creationId xmlns:a16="http://schemas.microsoft.com/office/drawing/2014/main" id="{6B43A365-6F18-4FD9-94BC-D7E71F3D0EE0}"/>
              </a:ext>
            </a:extLst>
          </p:cNvPr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2354" y="302003"/>
            <a:ext cx="7446615" cy="6253993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F3E5AAC-C017-42CD-93C6-80A3BAABBA18}"/>
              </a:ext>
            </a:extLst>
          </p:cNvPr>
          <p:cNvSpPr/>
          <p:nvPr/>
        </p:nvSpPr>
        <p:spPr>
          <a:xfrm>
            <a:off x="7977352" y="3669444"/>
            <a:ext cx="1258512" cy="68013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CA0A263-0DE9-4466-A957-0AB7786AE699}"/>
              </a:ext>
            </a:extLst>
          </p:cNvPr>
          <p:cNvSpPr/>
          <p:nvPr/>
        </p:nvSpPr>
        <p:spPr>
          <a:xfrm>
            <a:off x="4236024" y="1208006"/>
            <a:ext cx="1308683" cy="33868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2137FFA-36FF-4F11-85E8-3919619D6C1A}"/>
              </a:ext>
            </a:extLst>
          </p:cNvPr>
          <p:cNvSpPr/>
          <p:nvPr/>
        </p:nvSpPr>
        <p:spPr>
          <a:xfrm>
            <a:off x="5544707" y="1208006"/>
            <a:ext cx="1308683" cy="33868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0AD9F2A-4F2F-4E41-9C4B-417546005EC4}"/>
              </a:ext>
            </a:extLst>
          </p:cNvPr>
          <p:cNvSpPr/>
          <p:nvPr/>
        </p:nvSpPr>
        <p:spPr>
          <a:xfrm>
            <a:off x="8223594" y="1208006"/>
            <a:ext cx="1658222" cy="33868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29517BA-5181-410D-81B3-0BD44BC50535}"/>
              </a:ext>
            </a:extLst>
          </p:cNvPr>
          <p:cNvSpPr/>
          <p:nvPr/>
        </p:nvSpPr>
        <p:spPr>
          <a:xfrm>
            <a:off x="10280286" y="302002"/>
            <a:ext cx="1308683" cy="33556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5949D2F-AC70-4C0C-85A2-C829F83AC854}"/>
              </a:ext>
            </a:extLst>
          </p:cNvPr>
          <p:cNvSpPr txBox="1">
            <a:spLocks/>
          </p:cNvSpPr>
          <p:nvPr/>
        </p:nvSpPr>
        <p:spPr>
          <a:xfrm>
            <a:off x="415458" y="2723322"/>
            <a:ext cx="3472663" cy="141135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r>
              <a:rPr lang="en-US" dirty="0"/>
              <a:t>Lists</a:t>
            </a:r>
          </a:p>
        </p:txBody>
      </p:sp>
    </p:spTree>
    <p:extLst>
      <p:ext uri="{BB962C8B-B14F-4D97-AF65-F5344CB8AC3E}">
        <p14:creationId xmlns:p14="http://schemas.microsoft.com/office/powerpoint/2010/main" val="287673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ad Example 1.jpg">
            <a:extLst>
              <a:ext uri="{FF2B5EF4-FFF2-40B4-BE49-F238E27FC236}">
                <a16:creationId xmlns:a16="http://schemas.microsoft.com/office/drawing/2014/main" id="{4FA55F83-FD29-4CE7-A9A3-CB13109BC4A1}"/>
              </a:ext>
            </a:extLst>
          </p:cNvPr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2354" y="302003"/>
            <a:ext cx="7446615" cy="625399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57CF75F-BA51-480D-B99B-33D7C119646F}"/>
              </a:ext>
            </a:extLst>
          </p:cNvPr>
          <p:cNvSpPr/>
          <p:nvPr/>
        </p:nvSpPr>
        <p:spPr>
          <a:xfrm>
            <a:off x="6498255" y="3364391"/>
            <a:ext cx="1126923" cy="40980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45396D9-6169-4F71-BFDB-795622CE04BD}"/>
              </a:ext>
            </a:extLst>
          </p:cNvPr>
          <p:cNvSpPr/>
          <p:nvPr/>
        </p:nvSpPr>
        <p:spPr>
          <a:xfrm>
            <a:off x="10090141" y="3364390"/>
            <a:ext cx="1126923" cy="40980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BA46633-C306-460B-B86B-D22B83A1A9DF}"/>
              </a:ext>
            </a:extLst>
          </p:cNvPr>
          <p:cNvSpPr/>
          <p:nvPr/>
        </p:nvSpPr>
        <p:spPr>
          <a:xfrm>
            <a:off x="5593642" y="5531473"/>
            <a:ext cx="1126923" cy="40980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0537FD5-AB67-4297-A722-5C9CFD238C15}"/>
              </a:ext>
            </a:extLst>
          </p:cNvPr>
          <p:cNvSpPr/>
          <p:nvPr/>
        </p:nvSpPr>
        <p:spPr>
          <a:xfrm>
            <a:off x="7959337" y="5326568"/>
            <a:ext cx="1126923" cy="40980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76F07E-E28E-4012-80F6-85D7AB03C051}"/>
              </a:ext>
            </a:extLst>
          </p:cNvPr>
          <p:cNvSpPr/>
          <p:nvPr/>
        </p:nvSpPr>
        <p:spPr>
          <a:xfrm>
            <a:off x="10325032" y="5343898"/>
            <a:ext cx="1126923" cy="40980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908BE2-7C57-410E-9441-9FF6FAED5DEF}"/>
              </a:ext>
            </a:extLst>
          </p:cNvPr>
          <p:cNvSpPr txBox="1">
            <a:spLocks/>
          </p:cNvSpPr>
          <p:nvPr/>
        </p:nvSpPr>
        <p:spPr>
          <a:xfrm>
            <a:off x="415458" y="2723322"/>
            <a:ext cx="3472663" cy="141135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r>
              <a:rPr lang="en-US" dirty="0"/>
              <a:t>Link Text</a:t>
            </a:r>
          </a:p>
        </p:txBody>
      </p:sp>
    </p:spTree>
    <p:extLst>
      <p:ext uri="{BB962C8B-B14F-4D97-AF65-F5344CB8AC3E}">
        <p14:creationId xmlns:p14="http://schemas.microsoft.com/office/powerpoint/2010/main" val="212286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9" grpId="0" animBg="1"/>
      <p:bldP spid="20" grpId="0" animBg="1"/>
      <p:bldP spid="21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ad Example 1.jpg">
            <a:extLst>
              <a:ext uri="{FF2B5EF4-FFF2-40B4-BE49-F238E27FC236}">
                <a16:creationId xmlns:a16="http://schemas.microsoft.com/office/drawing/2014/main" id="{990EA682-CA87-422D-8972-FE646E178DB0}"/>
              </a:ext>
            </a:extLst>
          </p:cNvPr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2354" y="302003"/>
            <a:ext cx="7446615" cy="6253993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CA917BE-215E-4A56-91A2-47B92C337EBD}"/>
              </a:ext>
            </a:extLst>
          </p:cNvPr>
          <p:cNvSpPr/>
          <p:nvPr/>
        </p:nvSpPr>
        <p:spPr>
          <a:xfrm>
            <a:off x="4300340" y="1713359"/>
            <a:ext cx="1487649" cy="134862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B9E8C-4523-4660-9FA3-89A257A65DB7}"/>
              </a:ext>
            </a:extLst>
          </p:cNvPr>
          <p:cNvSpPr txBox="1">
            <a:spLocks/>
          </p:cNvSpPr>
          <p:nvPr/>
        </p:nvSpPr>
        <p:spPr>
          <a:xfrm>
            <a:off x="415458" y="2723322"/>
            <a:ext cx="3472663" cy="141135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r>
              <a:rPr lang="en-US" dirty="0"/>
              <a:t>Multimedia</a:t>
            </a:r>
          </a:p>
        </p:txBody>
      </p:sp>
    </p:spTree>
    <p:extLst>
      <p:ext uri="{BB962C8B-B14F-4D97-AF65-F5344CB8AC3E}">
        <p14:creationId xmlns:p14="http://schemas.microsoft.com/office/powerpoint/2010/main" val="250098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1DBC50-E753-46BF-AB76-58E3305522AF}"/>
              </a:ext>
            </a:extLst>
          </p:cNvPr>
          <p:cNvSpPr txBox="1"/>
          <p:nvPr/>
        </p:nvSpPr>
        <p:spPr>
          <a:xfrm>
            <a:off x="491319" y="996287"/>
            <a:ext cx="346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Keyboard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C285C-CDCC-4B72-817C-26306049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DC443C-CEBD-456E-BF8A-DFADDB8B3047}"/>
              </a:ext>
            </a:extLst>
          </p:cNvPr>
          <p:cNvCxnSpPr/>
          <p:nvPr/>
        </p:nvCxnSpPr>
        <p:spPr>
          <a:xfrm>
            <a:off x="584360" y="5001124"/>
            <a:ext cx="110490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E245C12-D15F-48AC-9D71-CE4D3955C64A}"/>
              </a:ext>
            </a:extLst>
          </p:cNvPr>
          <p:cNvSpPr txBox="1">
            <a:spLocks/>
          </p:cNvSpPr>
          <p:nvPr/>
        </p:nvSpPr>
        <p:spPr>
          <a:xfrm>
            <a:off x="7406536" y="3906607"/>
            <a:ext cx="2761488" cy="75713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sz="2400" b="1" i="0" kern="1200" baseline="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  <a:lvl2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2pPr>
            <a:lvl3pPr marL="12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3pPr>
            <a:lvl4pPr marL="119063" indent="-1063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4pPr>
            <a:lvl5pPr marL="238125" indent="-1190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/>
              <a:buChar char="-"/>
              <a:tabLst/>
              <a:defRPr sz="1400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Expected Behavior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FAE01DC-2E19-4DB8-9DA1-BD2BF4120DD9}"/>
              </a:ext>
            </a:extLst>
          </p:cNvPr>
          <p:cNvSpPr/>
          <p:nvPr/>
        </p:nvSpPr>
        <p:spPr>
          <a:xfrm>
            <a:off x="2707202" y="2181033"/>
            <a:ext cx="1480991" cy="14809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EAF59BA-58D3-45D2-8E53-E245D44D79A1}"/>
              </a:ext>
            </a:extLst>
          </p:cNvPr>
          <p:cNvSpPr/>
          <p:nvPr/>
        </p:nvSpPr>
        <p:spPr>
          <a:xfrm>
            <a:off x="5339041" y="2181033"/>
            <a:ext cx="1480991" cy="14809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A1D2E05-6A73-4257-A1CD-32272AA38FE8}"/>
              </a:ext>
            </a:extLst>
          </p:cNvPr>
          <p:cNvSpPr/>
          <p:nvPr/>
        </p:nvSpPr>
        <p:spPr>
          <a:xfrm>
            <a:off x="7953270" y="2181033"/>
            <a:ext cx="1480991" cy="148099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2485C79-8A3B-4ECB-8A97-F20D94B12BFB}"/>
              </a:ext>
            </a:extLst>
          </p:cNvPr>
          <p:cNvSpPr txBox="1">
            <a:spLocks/>
          </p:cNvSpPr>
          <p:nvPr/>
        </p:nvSpPr>
        <p:spPr>
          <a:xfrm>
            <a:off x="2084562" y="3906607"/>
            <a:ext cx="2761488" cy="75713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sz="2400" b="1" i="0" kern="1200" baseline="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  <a:lvl2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2pPr>
            <a:lvl3pPr marL="12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3pPr>
            <a:lvl4pPr marL="119063" indent="-1063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4pPr>
            <a:lvl5pPr marL="238125" indent="-1190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/>
              <a:buChar char="-"/>
              <a:tabLst/>
              <a:defRPr sz="1400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Visual Indication of Focus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BF97505-2287-46E3-BCA0-56A732BC0398}"/>
              </a:ext>
            </a:extLst>
          </p:cNvPr>
          <p:cNvSpPr txBox="1">
            <a:spLocks/>
          </p:cNvSpPr>
          <p:nvPr/>
        </p:nvSpPr>
        <p:spPr>
          <a:xfrm>
            <a:off x="4698792" y="4072806"/>
            <a:ext cx="2761488" cy="424732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sz="2400" b="1" i="0" kern="1200" baseline="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  <a:lvl2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2pPr>
            <a:lvl3pPr marL="12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3pPr>
            <a:lvl4pPr marL="119063" indent="-1063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4pPr>
            <a:lvl5pPr marL="238125" indent="-1190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/>
              <a:buChar char="-"/>
              <a:tabLst/>
              <a:defRPr sz="1400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Tab Order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15EF8A3-AE7D-4306-9F99-1F2F995C3654}"/>
              </a:ext>
            </a:extLst>
          </p:cNvPr>
          <p:cNvGrpSpPr/>
          <p:nvPr/>
        </p:nvGrpSpPr>
        <p:grpSpPr>
          <a:xfrm>
            <a:off x="2856464" y="2311928"/>
            <a:ext cx="1214438" cy="1219200"/>
            <a:chOff x="6810375" y="1837594"/>
            <a:chExt cx="1214438" cy="1219200"/>
          </a:xfrm>
          <a:solidFill>
            <a:schemeClr val="bg1"/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8665CF0C-43B3-4B77-B2BC-D6FC84241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575" y="2526569"/>
              <a:ext cx="317500" cy="23813"/>
            </a:xfrm>
            <a:custGeom>
              <a:avLst/>
              <a:gdLst>
                <a:gd name="T0" fmla="*/ 89 w 92"/>
                <a:gd name="T1" fmla="*/ 7 h 7"/>
                <a:gd name="T2" fmla="*/ 3 w 92"/>
                <a:gd name="T3" fmla="*/ 7 h 7"/>
                <a:gd name="T4" fmla="*/ 0 w 92"/>
                <a:gd name="T5" fmla="*/ 3 h 7"/>
                <a:gd name="T6" fmla="*/ 3 w 92"/>
                <a:gd name="T7" fmla="*/ 0 h 7"/>
                <a:gd name="T8" fmla="*/ 89 w 92"/>
                <a:gd name="T9" fmla="*/ 0 h 7"/>
                <a:gd name="T10" fmla="*/ 92 w 92"/>
                <a:gd name="T11" fmla="*/ 3 h 7"/>
                <a:gd name="T12" fmla="*/ 89 w 92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7">
                  <a:moveTo>
                    <a:pt x="89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0" y="0"/>
                    <a:pt x="92" y="2"/>
                    <a:pt x="92" y="3"/>
                  </a:cubicBezTo>
                  <a:cubicBezTo>
                    <a:pt x="92" y="5"/>
                    <a:pt x="90" y="7"/>
                    <a:pt x="8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7C2CC8EB-D3AF-4AF6-A202-7485EB90B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575" y="2466244"/>
              <a:ext cx="317500" cy="25400"/>
            </a:xfrm>
            <a:custGeom>
              <a:avLst/>
              <a:gdLst>
                <a:gd name="T0" fmla="*/ 89 w 92"/>
                <a:gd name="T1" fmla="*/ 7 h 7"/>
                <a:gd name="T2" fmla="*/ 3 w 92"/>
                <a:gd name="T3" fmla="*/ 7 h 7"/>
                <a:gd name="T4" fmla="*/ 0 w 92"/>
                <a:gd name="T5" fmla="*/ 3 h 7"/>
                <a:gd name="T6" fmla="*/ 3 w 92"/>
                <a:gd name="T7" fmla="*/ 0 h 7"/>
                <a:gd name="T8" fmla="*/ 89 w 92"/>
                <a:gd name="T9" fmla="*/ 0 h 7"/>
                <a:gd name="T10" fmla="*/ 92 w 92"/>
                <a:gd name="T11" fmla="*/ 3 h 7"/>
                <a:gd name="T12" fmla="*/ 89 w 92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7">
                  <a:moveTo>
                    <a:pt x="89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0" y="0"/>
                    <a:pt x="92" y="2"/>
                    <a:pt x="92" y="3"/>
                  </a:cubicBezTo>
                  <a:cubicBezTo>
                    <a:pt x="92" y="5"/>
                    <a:pt x="90" y="7"/>
                    <a:pt x="8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EDAD6C9-045D-41CD-ADAB-82BC81230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2" y="2301144"/>
              <a:ext cx="169863" cy="25400"/>
            </a:xfrm>
            <a:custGeom>
              <a:avLst/>
              <a:gdLst>
                <a:gd name="T0" fmla="*/ 46 w 49"/>
                <a:gd name="T1" fmla="*/ 7 h 7"/>
                <a:gd name="T2" fmla="*/ 4 w 49"/>
                <a:gd name="T3" fmla="*/ 7 h 7"/>
                <a:gd name="T4" fmla="*/ 0 w 49"/>
                <a:gd name="T5" fmla="*/ 3 h 7"/>
                <a:gd name="T6" fmla="*/ 4 w 49"/>
                <a:gd name="T7" fmla="*/ 0 h 7"/>
                <a:gd name="T8" fmla="*/ 46 w 49"/>
                <a:gd name="T9" fmla="*/ 0 h 7"/>
                <a:gd name="T10" fmla="*/ 49 w 49"/>
                <a:gd name="T11" fmla="*/ 3 h 7"/>
                <a:gd name="T12" fmla="*/ 46 w 4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">
                  <a:moveTo>
                    <a:pt x="46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8" y="0"/>
                    <a:pt x="49" y="2"/>
                    <a:pt x="49" y="3"/>
                  </a:cubicBezTo>
                  <a:cubicBezTo>
                    <a:pt x="49" y="5"/>
                    <a:pt x="48" y="7"/>
                    <a:pt x="4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C28D3D6-7E5A-4B76-B838-E2FBF28D1A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10375" y="2269394"/>
              <a:ext cx="363538" cy="352425"/>
            </a:xfrm>
            <a:custGeom>
              <a:avLst/>
              <a:gdLst>
                <a:gd name="T0" fmla="*/ 55 w 105"/>
                <a:gd name="T1" fmla="*/ 100 h 100"/>
                <a:gd name="T2" fmla="*/ 19 w 105"/>
                <a:gd name="T3" fmla="*/ 86 h 100"/>
                <a:gd name="T4" fmla="*/ 19 w 105"/>
                <a:gd name="T5" fmla="*/ 14 h 100"/>
                <a:gd name="T6" fmla="*/ 55 w 105"/>
                <a:gd name="T7" fmla="*/ 0 h 100"/>
                <a:gd name="T8" fmla="*/ 90 w 105"/>
                <a:gd name="T9" fmla="*/ 14 h 100"/>
                <a:gd name="T10" fmla="*/ 105 w 105"/>
                <a:gd name="T11" fmla="*/ 50 h 100"/>
                <a:gd name="T12" fmla="*/ 90 w 105"/>
                <a:gd name="T13" fmla="*/ 86 h 100"/>
                <a:gd name="T14" fmla="*/ 55 w 105"/>
                <a:gd name="T15" fmla="*/ 100 h 100"/>
                <a:gd name="T16" fmla="*/ 55 w 105"/>
                <a:gd name="T17" fmla="*/ 6 h 100"/>
                <a:gd name="T18" fmla="*/ 24 w 105"/>
                <a:gd name="T19" fmla="*/ 19 h 100"/>
                <a:gd name="T20" fmla="*/ 24 w 105"/>
                <a:gd name="T21" fmla="*/ 81 h 100"/>
                <a:gd name="T22" fmla="*/ 86 w 105"/>
                <a:gd name="T23" fmla="*/ 81 h 100"/>
                <a:gd name="T24" fmla="*/ 99 w 105"/>
                <a:gd name="T25" fmla="*/ 50 h 100"/>
                <a:gd name="T26" fmla="*/ 86 w 105"/>
                <a:gd name="T27" fmla="*/ 19 h 100"/>
                <a:gd name="T28" fmla="*/ 55 w 105"/>
                <a:gd name="T29" fmla="*/ 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0">
                  <a:moveTo>
                    <a:pt x="55" y="100"/>
                  </a:moveTo>
                  <a:cubicBezTo>
                    <a:pt x="42" y="100"/>
                    <a:pt x="29" y="96"/>
                    <a:pt x="19" y="86"/>
                  </a:cubicBezTo>
                  <a:cubicBezTo>
                    <a:pt x="0" y="66"/>
                    <a:pt x="0" y="34"/>
                    <a:pt x="19" y="14"/>
                  </a:cubicBezTo>
                  <a:cubicBezTo>
                    <a:pt x="29" y="5"/>
                    <a:pt x="41" y="0"/>
                    <a:pt x="55" y="0"/>
                  </a:cubicBezTo>
                  <a:cubicBezTo>
                    <a:pt x="68" y="0"/>
                    <a:pt x="81" y="5"/>
                    <a:pt x="90" y="14"/>
                  </a:cubicBezTo>
                  <a:cubicBezTo>
                    <a:pt x="100" y="24"/>
                    <a:pt x="105" y="37"/>
                    <a:pt x="105" y="50"/>
                  </a:cubicBezTo>
                  <a:cubicBezTo>
                    <a:pt x="105" y="64"/>
                    <a:pt x="100" y="76"/>
                    <a:pt x="90" y="86"/>
                  </a:cubicBezTo>
                  <a:cubicBezTo>
                    <a:pt x="81" y="96"/>
                    <a:pt x="68" y="100"/>
                    <a:pt x="55" y="100"/>
                  </a:cubicBezTo>
                  <a:close/>
                  <a:moveTo>
                    <a:pt x="55" y="6"/>
                  </a:moveTo>
                  <a:cubicBezTo>
                    <a:pt x="43" y="6"/>
                    <a:pt x="32" y="11"/>
                    <a:pt x="24" y="19"/>
                  </a:cubicBezTo>
                  <a:cubicBezTo>
                    <a:pt x="7" y="36"/>
                    <a:pt x="7" y="64"/>
                    <a:pt x="24" y="81"/>
                  </a:cubicBezTo>
                  <a:cubicBezTo>
                    <a:pt x="41" y="98"/>
                    <a:pt x="69" y="98"/>
                    <a:pt x="86" y="81"/>
                  </a:cubicBezTo>
                  <a:cubicBezTo>
                    <a:pt x="94" y="73"/>
                    <a:pt x="99" y="62"/>
                    <a:pt x="99" y="50"/>
                  </a:cubicBezTo>
                  <a:cubicBezTo>
                    <a:pt x="99" y="38"/>
                    <a:pt x="94" y="27"/>
                    <a:pt x="86" y="19"/>
                  </a:cubicBezTo>
                  <a:cubicBezTo>
                    <a:pt x="78" y="11"/>
                    <a:pt x="67" y="6"/>
                    <a:pt x="5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FADF1DE-9EC0-46BE-9F65-E915FA0BC5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5825" y="2701194"/>
              <a:ext cx="363538" cy="355600"/>
            </a:xfrm>
            <a:custGeom>
              <a:avLst/>
              <a:gdLst>
                <a:gd name="T0" fmla="*/ 55 w 105"/>
                <a:gd name="T1" fmla="*/ 101 h 101"/>
                <a:gd name="T2" fmla="*/ 19 w 105"/>
                <a:gd name="T3" fmla="*/ 86 h 101"/>
                <a:gd name="T4" fmla="*/ 19 w 105"/>
                <a:gd name="T5" fmla="*/ 15 h 101"/>
                <a:gd name="T6" fmla="*/ 55 w 105"/>
                <a:gd name="T7" fmla="*/ 0 h 101"/>
                <a:gd name="T8" fmla="*/ 91 w 105"/>
                <a:gd name="T9" fmla="*/ 15 h 101"/>
                <a:gd name="T10" fmla="*/ 105 w 105"/>
                <a:gd name="T11" fmla="*/ 50 h 101"/>
                <a:gd name="T12" fmla="*/ 91 w 105"/>
                <a:gd name="T13" fmla="*/ 86 h 101"/>
                <a:gd name="T14" fmla="*/ 55 w 105"/>
                <a:gd name="T15" fmla="*/ 101 h 101"/>
                <a:gd name="T16" fmla="*/ 55 w 105"/>
                <a:gd name="T17" fmla="*/ 6 h 101"/>
                <a:gd name="T18" fmla="*/ 24 w 105"/>
                <a:gd name="T19" fmla="*/ 19 h 101"/>
                <a:gd name="T20" fmla="*/ 24 w 105"/>
                <a:gd name="T21" fmla="*/ 81 h 101"/>
                <a:gd name="T22" fmla="*/ 86 w 105"/>
                <a:gd name="T23" fmla="*/ 81 h 101"/>
                <a:gd name="T24" fmla="*/ 99 w 105"/>
                <a:gd name="T25" fmla="*/ 50 h 101"/>
                <a:gd name="T26" fmla="*/ 86 w 105"/>
                <a:gd name="T27" fmla="*/ 19 h 101"/>
                <a:gd name="T28" fmla="*/ 55 w 105"/>
                <a:gd name="T29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1">
                  <a:moveTo>
                    <a:pt x="55" y="101"/>
                  </a:moveTo>
                  <a:cubicBezTo>
                    <a:pt x="42" y="101"/>
                    <a:pt x="29" y="96"/>
                    <a:pt x="19" y="86"/>
                  </a:cubicBezTo>
                  <a:cubicBezTo>
                    <a:pt x="0" y="66"/>
                    <a:pt x="0" y="34"/>
                    <a:pt x="19" y="15"/>
                  </a:cubicBezTo>
                  <a:cubicBezTo>
                    <a:pt x="29" y="5"/>
                    <a:pt x="41" y="0"/>
                    <a:pt x="55" y="0"/>
                  </a:cubicBezTo>
                  <a:cubicBezTo>
                    <a:pt x="68" y="0"/>
                    <a:pt x="81" y="5"/>
                    <a:pt x="91" y="15"/>
                  </a:cubicBezTo>
                  <a:cubicBezTo>
                    <a:pt x="100" y="24"/>
                    <a:pt x="105" y="37"/>
                    <a:pt x="105" y="50"/>
                  </a:cubicBezTo>
                  <a:cubicBezTo>
                    <a:pt x="105" y="64"/>
                    <a:pt x="100" y="76"/>
                    <a:pt x="91" y="86"/>
                  </a:cubicBezTo>
                  <a:cubicBezTo>
                    <a:pt x="81" y="96"/>
                    <a:pt x="68" y="101"/>
                    <a:pt x="55" y="101"/>
                  </a:cubicBezTo>
                  <a:close/>
                  <a:moveTo>
                    <a:pt x="55" y="6"/>
                  </a:moveTo>
                  <a:cubicBezTo>
                    <a:pt x="43" y="6"/>
                    <a:pt x="32" y="11"/>
                    <a:pt x="24" y="19"/>
                  </a:cubicBezTo>
                  <a:cubicBezTo>
                    <a:pt x="7" y="36"/>
                    <a:pt x="7" y="64"/>
                    <a:pt x="24" y="81"/>
                  </a:cubicBezTo>
                  <a:cubicBezTo>
                    <a:pt x="41" y="98"/>
                    <a:pt x="69" y="98"/>
                    <a:pt x="86" y="81"/>
                  </a:cubicBezTo>
                  <a:cubicBezTo>
                    <a:pt x="94" y="73"/>
                    <a:pt x="99" y="62"/>
                    <a:pt x="99" y="50"/>
                  </a:cubicBezTo>
                  <a:cubicBezTo>
                    <a:pt x="99" y="38"/>
                    <a:pt x="94" y="27"/>
                    <a:pt x="86" y="19"/>
                  </a:cubicBezTo>
                  <a:cubicBezTo>
                    <a:pt x="78" y="11"/>
                    <a:pt x="67" y="6"/>
                    <a:pt x="5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5E0625E-8C5E-4057-BCAA-CFDFA5ECA8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1275" y="2269394"/>
              <a:ext cx="363538" cy="352425"/>
            </a:xfrm>
            <a:custGeom>
              <a:avLst/>
              <a:gdLst>
                <a:gd name="T0" fmla="*/ 55 w 105"/>
                <a:gd name="T1" fmla="*/ 100 h 100"/>
                <a:gd name="T2" fmla="*/ 19 w 105"/>
                <a:gd name="T3" fmla="*/ 86 h 100"/>
                <a:gd name="T4" fmla="*/ 19 w 105"/>
                <a:gd name="T5" fmla="*/ 14 h 100"/>
                <a:gd name="T6" fmla="*/ 55 w 105"/>
                <a:gd name="T7" fmla="*/ 0 h 100"/>
                <a:gd name="T8" fmla="*/ 91 w 105"/>
                <a:gd name="T9" fmla="*/ 14 h 100"/>
                <a:gd name="T10" fmla="*/ 105 w 105"/>
                <a:gd name="T11" fmla="*/ 50 h 100"/>
                <a:gd name="T12" fmla="*/ 91 w 105"/>
                <a:gd name="T13" fmla="*/ 86 h 100"/>
                <a:gd name="T14" fmla="*/ 55 w 105"/>
                <a:gd name="T15" fmla="*/ 100 h 100"/>
                <a:gd name="T16" fmla="*/ 55 w 105"/>
                <a:gd name="T17" fmla="*/ 6 h 100"/>
                <a:gd name="T18" fmla="*/ 24 w 105"/>
                <a:gd name="T19" fmla="*/ 19 h 100"/>
                <a:gd name="T20" fmla="*/ 24 w 105"/>
                <a:gd name="T21" fmla="*/ 81 h 100"/>
                <a:gd name="T22" fmla="*/ 86 w 105"/>
                <a:gd name="T23" fmla="*/ 81 h 100"/>
                <a:gd name="T24" fmla="*/ 99 w 105"/>
                <a:gd name="T25" fmla="*/ 50 h 100"/>
                <a:gd name="T26" fmla="*/ 86 w 105"/>
                <a:gd name="T27" fmla="*/ 19 h 100"/>
                <a:gd name="T28" fmla="*/ 55 w 105"/>
                <a:gd name="T29" fmla="*/ 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0">
                  <a:moveTo>
                    <a:pt x="55" y="100"/>
                  </a:moveTo>
                  <a:cubicBezTo>
                    <a:pt x="42" y="100"/>
                    <a:pt x="29" y="96"/>
                    <a:pt x="19" y="86"/>
                  </a:cubicBezTo>
                  <a:cubicBezTo>
                    <a:pt x="0" y="66"/>
                    <a:pt x="0" y="34"/>
                    <a:pt x="19" y="14"/>
                  </a:cubicBezTo>
                  <a:cubicBezTo>
                    <a:pt x="29" y="5"/>
                    <a:pt x="42" y="0"/>
                    <a:pt x="55" y="0"/>
                  </a:cubicBezTo>
                  <a:cubicBezTo>
                    <a:pt x="68" y="0"/>
                    <a:pt x="81" y="5"/>
                    <a:pt x="91" y="14"/>
                  </a:cubicBezTo>
                  <a:cubicBezTo>
                    <a:pt x="100" y="24"/>
                    <a:pt x="105" y="37"/>
                    <a:pt x="105" y="50"/>
                  </a:cubicBezTo>
                  <a:cubicBezTo>
                    <a:pt x="105" y="64"/>
                    <a:pt x="100" y="76"/>
                    <a:pt x="91" y="86"/>
                  </a:cubicBezTo>
                  <a:cubicBezTo>
                    <a:pt x="81" y="96"/>
                    <a:pt x="68" y="100"/>
                    <a:pt x="55" y="100"/>
                  </a:cubicBezTo>
                  <a:close/>
                  <a:moveTo>
                    <a:pt x="55" y="6"/>
                  </a:moveTo>
                  <a:cubicBezTo>
                    <a:pt x="43" y="6"/>
                    <a:pt x="32" y="11"/>
                    <a:pt x="24" y="19"/>
                  </a:cubicBezTo>
                  <a:cubicBezTo>
                    <a:pt x="7" y="36"/>
                    <a:pt x="7" y="64"/>
                    <a:pt x="24" y="81"/>
                  </a:cubicBezTo>
                  <a:cubicBezTo>
                    <a:pt x="41" y="98"/>
                    <a:pt x="69" y="98"/>
                    <a:pt x="86" y="81"/>
                  </a:cubicBezTo>
                  <a:cubicBezTo>
                    <a:pt x="94" y="73"/>
                    <a:pt x="99" y="62"/>
                    <a:pt x="99" y="50"/>
                  </a:cubicBezTo>
                  <a:cubicBezTo>
                    <a:pt x="99" y="38"/>
                    <a:pt x="94" y="27"/>
                    <a:pt x="86" y="19"/>
                  </a:cubicBezTo>
                  <a:cubicBezTo>
                    <a:pt x="78" y="11"/>
                    <a:pt x="67" y="6"/>
                    <a:pt x="5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3EFAD76-F610-434F-8601-C59667A370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5825" y="1837594"/>
              <a:ext cx="363538" cy="350838"/>
            </a:xfrm>
            <a:custGeom>
              <a:avLst/>
              <a:gdLst>
                <a:gd name="T0" fmla="*/ 55 w 105"/>
                <a:gd name="T1" fmla="*/ 100 h 100"/>
                <a:gd name="T2" fmla="*/ 19 w 105"/>
                <a:gd name="T3" fmla="*/ 86 h 100"/>
                <a:gd name="T4" fmla="*/ 19 w 105"/>
                <a:gd name="T5" fmla="*/ 14 h 100"/>
                <a:gd name="T6" fmla="*/ 55 w 105"/>
                <a:gd name="T7" fmla="*/ 0 h 100"/>
                <a:gd name="T8" fmla="*/ 91 w 105"/>
                <a:gd name="T9" fmla="*/ 14 h 100"/>
                <a:gd name="T10" fmla="*/ 105 w 105"/>
                <a:gd name="T11" fmla="*/ 50 h 100"/>
                <a:gd name="T12" fmla="*/ 91 w 105"/>
                <a:gd name="T13" fmla="*/ 86 h 100"/>
                <a:gd name="T14" fmla="*/ 91 w 105"/>
                <a:gd name="T15" fmla="*/ 86 h 100"/>
                <a:gd name="T16" fmla="*/ 91 w 105"/>
                <a:gd name="T17" fmla="*/ 86 h 100"/>
                <a:gd name="T18" fmla="*/ 55 w 105"/>
                <a:gd name="T19" fmla="*/ 100 h 100"/>
                <a:gd name="T20" fmla="*/ 55 w 105"/>
                <a:gd name="T21" fmla="*/ 6 h 100"/>
                <a:gd name="T22" fmla="*/ 24 w 105"/>
                <a:gd name="T23" fmla="*/ 19 h 100"/>
                <a:gd name="T24" fmla="*/ 24 w 105"/>
                <a:gd name="T25" fmla="*/ 81 h 100"/>
                <a:gd name="T26" fmla="*/ 55 w 105"/>
                <a:gd name="T27" fmla="*/ 94 h 100"/>
                <a:gd name="T28" fmla="*/ 86 w 105"/>
                <a:gd name="T29" fmla="*/ 81 h 100"/>
                <a:gd name="T30" fmla="*/ 86 w 105"/>
                <a:gd name="T31" fmla="*/ 81 h 100"/>
                <a:gd name="T32" fmla="*/ 99 w 105"/>
                <a:gd name="T33" fmla="*/ 50 h 100"/>
                <a:gd name="T34" fmla="*/ 86 w 105"/>
                <a:gd name="T35" fmla="*/ 19 h 100"/>
                <a:gd name="T36" fmla="*/ 55 w 105"/>
                <a:gd name="T37" fmla="*/ 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100">
                  <a:moveTo>
                    <a:pt x="55" y="100"/>
                  </a:moveTo>
                  <a:cubicBezTo>
                    <a:pt x="41" y="100"/>
                    <a:pt x="29" y="95"/>
                    <a:pt x="19" y="86"/>
                  </a:cubicBezTo>
                  <a:cubicBezTo>
                    <a:pt x="0" y="66"/>
                    <a:pt x="0" y="34"/>
                    <a:pt x="19" y="14"/>
                  </a:cubicBezTo>
                  <a:cubicBezTo>
                    <a:pt x="29" y="5"/>
                    <a:pt x="41" y="0"/>
                    <a:pt x="55" y="0"/>
                  </a:cubicBezTo>
                  <a:cubicBezTo>
                    <a:pt x="68" y="0"/>
                    <a:pt x="81" y="5"/>
                    <a:pt x="91" y="14"/>
                  </a:cubicBezTo>
                  <a:cubicBezTo>
                    <a:pt x="100" y="24"/>
                    <a:pt x="105" y="37"/>
                    <a:pt x="105" y="50"/>
                  </a:cubicBezTo>
                  <a:cubicBezTo>
                    <a:pt x="105" y="63"/>
                    <a:pt x="100" y="76"/>
                    <a:pt x="91" y="86"/>
                  </a:cubicBezTo>
                  <a:cubicBezTo>
                    <a:pt x="91" y="86"/>
                    <a:pt x="91" y="86"/>
                    <a:pt x="91" y="86"/>
                  </a:cubicBezTo>
                  <a:cubicBezTo>
                    <a:pt x="91" y="86"/>
                    <a:pt x="91" y="86"/>
                    <a:pt x="91" y="86"/>
                  </a:cubicBezTo>
                  <a:cubicBezTo>
                    <a:pt x="81" y="95"/>
                    <a:pt x="68" y="100"/>
                    <a:pt x="55" y="100"/>
                  </a:cubicBezTo>
                  <a:close/>
                  <a:moveTo>
                    <a:pt x="55" y="6"/>
                  </a:moveTo>
                  <a:cubicBezTo>
                    <a:pt x="43" y="6"/>
                    <a:pt x="32" y="11"/>
                    <a:pt x="24" y="19"/>
                  </a:cubicBezTo>
                  <a:cubicBezTo>
                    <a:pt x="7" y="36"/>
                    <a:pt x="7" y="64"/>
                    <a:pt x="24" y="81"/>
                  </a:cubicBezTo>
                  <a:cubicBezTo>
                    <a:pt x="32" y="89"/>
                    <a:pt x="43" y="94"/>
                    <a:pt x="55" y="94"/>
                  </a:cubicBezTo>
                  <a:cubicBezTo>
                    <a:pt x="67" y="94"/>
                    <a:pt x="78" y="89"/>
                    <a:pt x="86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94" y="73"/>
                    <a:pt x="99" y="62"/>
                    <a:pt x="99" y="50"/>
                  </a:cubicBezTo>
                  <a:cubicBezTo>
                    <a:pt x="99" y="38"/>
                    <a:pt x="94" y="27"/>
                    <a:pt x="86" y="19"/>
                  </a:cubicBezTo>
                  <a:cubicBezTo>
                    <a:pt x="78" y="11"/>
                    <a:pt x="67" y="6"/>
                    <a:pt x="5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C73DCE3D-D579-445F-9936-48BB465D1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4437" y="2550382"/>
              <a:ext cx="184150" cy="182563"/>
            </a:xfrm>
            <a:custGeom>
              <a:avLst/>
              <a:gdLst>
                <a:gd name="T0" fmla="*/ 3 w 53"/>
                <a:gd name="T1" fmla="*/ 52 h 52"/>
                <a:gd name="T2" fmla="*/ 1 w 53"/>
                <a:gd name="T3" fmla="*/ 51 h 52"/>
                <a:gd name="T4" fmla="*/ 1 w 53"/>
                <a:gd name="T5" fmla="*/ 47 h 52"/>
                <a:gd name="T6" fmla="*/ 47 w 53"/>
                <a:gd name="T7" fmla="*/ 1 h 52"/>
                <a:gd name="T8" fmla="*/ 52 w 53"/>
                <a:gd name="T9" fmla="*/ 1 h 52"/>
                <a:gd name="T10" fmla="*/ 52 w 53"/>
                <a:gd name="T11" fmla="*/ 6 h 52"/>
                <a:gd name="T12" fmla="*/ 5 w 53"/>
                <a:gd name="T13" fmla="*/ 51 h 52"/>
                <a:gd name="T14" fmla="*/ 3 w 53"/>
                <a:gd name="T1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2">
                  <a:moveTo>
                    <a:pt x="3" y="52"/>
                  </a:moveTo>
                  <a:cubicBezTo>
                    <a:pt x="2" y="52"/>
                    <a:pt x="2" y="52"/>
                    <a:pt x="1" y="51"/>
                  </a:cubicBezTo>
                  <a:cubicBezTo>
                    <a:pt x="0" y="50"/>
                    <a:pt x="0" y="48"/>
                    <a:pt x="1" y="47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9" y="0"/>
                    <a:pt x="51" y="0"/>
                    <a:pt x="52" y="1"/>
                  </a:cubicBezTo>
                  <a:cubicBezTo>
                    <a:pt x="53" y="2"/>
                    <a:pt x="53" y="4"/>
                    <a:pt x="52" y="6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2"/>
                    <a:pt x="4" y="52"/>
                    <a:pt x="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618244B8-ABDF-4748-97ED-8D9F248EE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062" y="2550382"/>
              <a:ext cx="180975" cy="187325"/>
            </a:xfrm>
            <a:custGeom>
              <a:avLst/>
              <a:gdLst>
                <a:gd name="T0" fmla="*/ 49 w 52"/>
                <a:gd name="T1" fmla="*/ 53 h 53"/>
                <a:gd name="T2" fmla="*/ 47 w 52"/>
                <a:gd name="T3" fmla="*/ 52 h 53"/>
                <a:gd name="T4" fmla="*/ 1 w 52"/>
                <a:gd name="T5" fmla="*/ 6 h 53"/>
                <a:gd name="T6" fmla="*/ 1 w 52"/>
                <a:gd name="T7" fmla="*/ 1 h 53"/>
                <a:gd name="T8" fmla="*/ 5 w 52"/>
                <a:gd name="T9" fmla="*/ 1 h 53"/>
                <a:gd name="T10" fmla="*/ 51 w 52"/>
                <a:gd name="T11" fmla="*/ 48 h 53"/>
                <a:gd name="T12" fmla="*/ 51 w 52"/>
                <a:gd name="T13" fmla="*/ 53 h 53"/>
                <a:gd name="T14" fmla="*/ 49 w 52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3">
                  <a:moveTo>
                    <a:pt x="49" y="53"/>
                  </a:moveTo>
                  <a:cubicBezTo>
                    <a:pt x="48" y="53"/>
                    <a:pt x="47" y="53"/>
                    <a:pt x="47" y="5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9"/>
                    <a:pt x="52" y="51"/>
                    <a:pt x="51" y="53"/>
                  </a:cubicBezTo>
                  <a:cubicBezTo>
                    <a:pt x="51" y="53"/>
                    <a:pt x="50" y="53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83045AC-B573-4FAE-98FC-C4979CC34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062" y="2161444"/>
              <a:ext cx="180975" cy="177800"/>
            </a:xfrm>
            <a:custGeom>
              <a:avLst/>
              <a:gdLst>
                <a:gd name="T0" fmla="*/ 3 w 52"/>
                <a:gd name="T1" fmla="*/ 51 h 51"/>
                <a:gd name="T2" fmla="*/ 1 w 52"/>
                <a:gd name="T3" fmla="*/ 50 h 51"/>
                <a:gd name="T4" fmla="*/ 1 w 52"/>
                <a:gd name="T5" fmla="*/ 45 h 51"/>
                <a:gd name="T6" fmla="*/ 46 w 52"/>
                <a:gd name="T7" fmla="*/ 1 h 51"/>
                <a:gd name="T8" fmla="*/ 50 w 52"/>
                <a:gd name="T9" fmla="*/ 1 h 51"/>
                <a:gd name="T10" fmla="*/ 50 w 52"/>
                <a:gd name="T11" fmla="*/ 5 h 51"/>
                <a:gd name="T12" fmla="*/ 5 w 52"/>
                <a:gd name="T13" fmla="*/ 50 h 51"/>
                <a:gd name="T14" fmla="*/ 3 w 52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1">
                  <a:moveTo>
                    <a:pt x="3" y="51"/>
                  </a:moveTo>
                  <a:cubicBezTo>
                    <a:pt x="2" y="51"/>
                    <a:pt x="1" y="51"/>
                    <a:pt x="1" y="50"/>
                  </a:cubicBezTo>
                  <a:cubicBezTo>
                    <a:pt x="0" y="49"/>
                    <a:pt x="0" y="47"/>
                    <a:pt x="1" y="45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7" y="0"/>
                    <a:pt x="49" y="0"/>
                    <a:pt x="50" y="1"/>
                  </a:cubicBezTo>
                  <a:cubicBezTo>
                    <a:pt x="52" y="2"/>
                    <a:pt x="52" y="4"/>
                    <a:pt x="50" y="5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1"/>
                    <a:pt x="4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D960767-3754-4DE7-AE0D-91A21A25D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4437" y="2153507"/>
              <a:ext cx="184150" cy="185738"/>
            </a:xfrm>
            <a:custGeom>
              <a:avLst/>
              <a:gdLst>
                <a:gd name="T0" fmla="*/ 50 w 53"/>
                <a:gd name="T1" fmla="*/ 53 h 53"/>
                <a:gd name="T2" fmla="*/ 47 w 53"/>
                <a:gd name="T3" fmla="*/ 52 h 53"/>
                <a:gd name="T4" fmla="*/ 2 w 53"/>
                <a:gd name="T5" fmla="*/ 6 h 53"/>
                <a:gd name="T6" fmla="*/ 2 w 53"/>
                <a:gd name="T7" fmla="*/ 2 h 53"/>
                <a:gd name="T8" fmla="*/ 6 w 53"/>
                <a:gd name="T9" fmla="*/ 2 h 53"/>
                <a:gd name="T10" fmla="*/ 52 w 53"/>
                <a:gd name="T11" fmla="*/ 47 h 53"/>
                <a:gd name="T12" fmla="*/ 52 w 53"/>
                <a:gd name="T13" fmla="*/ 52 h 53"/>
                <a:gd name="T14" fmla="*/ 50 w 53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3">
                  <a:moveTo>
                    <a:pt x="50" y="53"/>
                  </a:moveTo>
                  <a:cubicBezTo>
                    <a:pt x="49" y="53"/>
                    <a:pt x="48" y="53"/>
                    <a:pt x="47" y="5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0"/>
                    <a:pt x="6" y="2"/>
                  </a:cubicBezTo>
                  <a:cubicBezTo>
                    <a:pt x="52" y="47"/>
                    <a:pt x="52" y="47"/>
                    <a:pt x="52" y="47"/>
                  </a:cubicBezTo>
                  <a:cubicBezTo>
                    <a:pt x="53" y="49"/>
                    <a:pt x="53" y="51"/>
                    <a:pt x="52" y="52"/>
                  </a:cubicBezTo>
                  <a:cubicBezTo>
                    <a:pt x="51" y="53"/>
                    <a:pt x="50" y="53"/>
                    <a:pt x="5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45967968-4226-463D-A6CE-E9E260E513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0862" y="2344007"/>
              <a:ext cx="196850" cy="203200"/>
            </a:xfrm>
            <a:custGeom>
              <a:avLst/>
              <a:gdLst>
                <a:gd name="T0" fmla="*/ 29 w 57"/>
                <a:gd name="T1" fmla="*/ 58 h 58"/>
                <a:gd name="T2" fmla="*/ 9 w 57"/>
                <a:gd name="T3" fmla="*/ 49 h 58"/>
                <a:gd name="T4" fmla="*/ 0 w 57"/>
                <a:gd name="T5" fmla="*/ 29 h 58"/>
                <a:gd name="T6" fmla="*/ 9 w 57"/>
                <a:gd name="T7" fmla="*/ 9 h 58"/>
                <a:gd name="T8" fmla="*/ 29 w 57"/>
                <a:gd name="T9" fmla="*/ 0 h 58"/>
                <a:gd name="T10" fmla="*/ 49 w 57"/>
                <a:gd name="T11" fmla="*/ 9 h 58"/>
                <a:gd name="T12" fmla="*/ 57 w 57"/>
                <a:gd name="T13" fmla="*/ 29 h 58"/>
                <a:gd name="T14" fmla="*/ 49 w 57"/>
                <a:gd name="T15" fmla="*/ 49 h 58"/>
                <a:gd name="T16" fmla="*/ 49 w 57"/>
                <a:gd name="T17" fmla="*/ 49 h 58"/>
                <a:gd name="T18" fmla="*/ 49 w 57"/>
                <a:gd name="T19" fmla="*/ 49 h 58"/>
                <a:gd name="T20" fmla="*/ 29 w 57"/>
                <a:gd name="T21" fmla="*/ 58 h 58"/>
                <a:gd name="T22" fmla="*/ 29 w 57"/>
                <a:gd name="T23" fmla="*/ 7 h 58"/>
                <a:gd name="T24" fmla="*/ 13 w 57"/>
                <a:gd name="T25" fmla="*/ 13 h 58"/>
                <a:gd name="T26" fmla="*/ 7 w 57"/>
                <a:gd name="T27" fmla="*/ 29 h 58"/>
                <a:gd name="T28" fmla="*/ 13 w 57"/>
                <a:gd name="T29" fmla="*/ 45 h 58"/>
                <a:gd name="T30" fmla="*/ 29 w 57"/>
                <a:gd name="T31" fmla="*/ 51 h 58"/>
                <a:gd name="T32" fmla="*/ 44 w 57"/>
                <a:gd name="T33" fmla="*/ 45 h 58"/>
                <a:gd name="T34" fmla="*/ 44 w 57"/>
                <a:gd name="T35" fmla="*/ 45 h 58"/>
                <a:gd name="T36" fmla="*/ 51 w 57"/>
                <a:gd name="T37" fmla="*/ 29 h 58"/>
                <a:gd name="T38" fmla="*/ 44 w 57"/>
                <a:gd name="T39" fmla="*/ 13 h 58"/>
                <a:gd name="T40" fmla="*/ 29 w 57"/>
                <a:gd name="T41" fmla="*/ 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7" h="58">
                  <a:moveTo>
                    <a:pt x="29" y="58"/>
                  </a:moveTo>
                  <a:cubicBezTo>
                    <a:pt x="21" y="58"/>
                    <a:pt x="14" y="55"/>
                    <a:pt x="9" y="49"/>
                  </a:cubicBezTo>
                  <a:cubicBezTo>
                    <a:pt x="3" y="44"/>
                    <a:pt x="0" y="37"/>
                    <a:pt x="0" y="29"/>
                  </a:cubicBezTo>
                  <a:cubicBezTo>
                    <a:pt x="0" y="21"/>
                    <a:pt x="3" y="14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36" y="0"/>
                    <a:pt x="44" y="3"/>
                    <a:pt x="49" y="9"/>
                  </a:cubicBezTo>
                  <a:cubicBezTo>
                    <a:pt x="54" y="14"/>
                    <a:pt x="57" y="21"/>
                    <a:pt x="57" y="29"/>
                  </a:cubicBezTo>
                  <a:cubicBezTo>
                    <a:pt x="57" y="37"/>
                    <a:pt x="54" y="44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4" y="55"/>
                    <a:pt x="36" y="58"/>
                    <a:pt x="29" y="58"/>
                  </a:cubicBezTo>
                  <a:close/>
                  <a:moveTo>
                    <a:pt x="29" y="7"/>
                  </a:moveTo>
                  <a:cubicBezTo>
                    <a:pt x="23" y="7"/>
                    <a:pt x="17" y="9"/>
                    <a:pt x="13" y="13"/>
                  </a:cubicBezTo>
                  <a:cubicBezTo>
                    <a:pt x="9" y="18"/>
                    <a:pt x="7" y="23"/>
                    <a:pt x="7" y="29"/>
                  </a:cubicBezTo>
                  <a:cubicBezTo>
                    <a:pt x="7" y="35"/>
                    <a:pt x="9" y="41"/>
                    <a:pt x="13" y="45"/>
                  </a:cubicBezTo>
                  <a:cubicBezTo>
                    <a:pt x="17" y="49"/>
                    <a:pt x="23" y="51"/>
                    <a:pt x="29" y="51"/>
                  </a:cubicBezTo>
                  <a:cubicBezTo>
                    <a:pt x="35" y="51"/>
                    <a:pt x="40" y="49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9" y="41"/>
                    <a:pt x="51" y="35"/>
                    <a:pt x="51" y="29"/>
                  </a:cubicBezTo>
                  <a:cubicBezTo>
                    <a:pt x="51" y="23"/>
                    <a:pt x="49" y="18"/>
                    <a:pt x="44" y="13"/>
                  </a:cubicBezTo>
                  <a:cubicBezTo>
                    <a:pt x="40" y="9"/>
                    <a:pt x="35" y="7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7A4646A-2B00-4551-B1B7-9988DB6EC2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26312" y="2778982"/>
              <a:ext cx="200025" cy="200025"/>
            </a:xfrm>
            <a:custGeom>
              <a:avLst/>
              <a:gdLst>
                <a:gd name="T0" fmla="*/ 29 w 58"/>
                <a:gd name="T1" fmla="*/ 57 h 57"/>
                <a:gd name="T2" fmla="*/ 9 w 58"/>
                <a:gd name="T3" fmla="*/ 48 h 57"/>
                <a:gd name="T4" fmla="*/ 0 w 58"/>
                <a:gd name="T5" fmla="*/ 28 h 57"/>
                <a:gd name="T6" fmla="*/ 9 w 58"/>
                <a:gd name="T7" fmla="*/ 8 h 57"/>
                <a:gd name="T8" fmla="*/ 29 w 58"/>
                <a:gd name="T9" fmla="*/ 0 h 57"/>
                <a:gd name="T10" fmla="*/ 49 w 58"/>
                <a:gd name="T11" fmla="*/ 8 h 57"/>
                <a:gd name="T12" fmla="*/ 58 w 58"/>
                <a:gd name="T13" fmla="*/ 28 h 57"/>
                <a:gd name="T14" fmla="*/ 49 w 58"/>
                <a:gd name="T15" fmla="*/ 48 h 57"/>
                <a:gd name="T16" fmla="*/ 49 w 58"/>
                <a:gd name="T17" fmla="*/ 48 h 57"/>
                <a:gd name="T18" fmla="*/ 49 w 58"/>
                <a:gd name="T19" fmla="*/ 48 h 57"/>
                <a:gd name="T20" fmla="*/ 29 w 58"/>
                <a:gd name="T21" fmla="*/ 57 h 57"/>
                <a:gd name="T22" fmla="*/ 29 w 58"/>
                <a:gd name="T23" fmla="*/ 6 h 57"/>
                <a:gd name="T24" fmla="*/ 13 w 58"/>
                <a:gd name="T25" fmla="*/ 13 h 57"/>
                <a:gd name="T26" fmla="*/ 7 w 58"/>
                <a:gd name="T27" fmla="*/ 28 h 57"/>
                <a:gd name="T28" fmla="*/ 13 w 58"/>
                <a:gd name="T29" fmla="*/ 44 h 57"/>
                <a:gd name="T30" fmla="*/ 29 w 58"/>
                <a:gd name="T31" fmla="*/ 50 h 57"/>
                <a:gd name="T32" fmla="*/ 45 w 58"/>
                <a:gd name="T33" fmla="*/ 44 h 57"/>
                <a:gd name="T34" fmla="*/ 45 w 58"/>
                <a:gd name="T35" fmla="*/ 44 h 57"/>
                <a:gd name="T36" fmla="*/ 51 w 58"/>
                <a:gd name="T37" fmla="*/ 28 h 57"/>
                <a:gd name="T38" fmla="*/ 45 w 58"/>
                <a:gd name="T39" fmla="*/ 13 h 57"/>
                <a:gd name="T40" fmla="*/ 29 w 58"/>
                <a:gd name="T41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7">
                  <a:moveTo>
                    <a:pt x="29" y="57"/>
                  </a:moveTo>
                  <a:cubicBezTo>
                    <a:pt x="21" y="57"/>
                    <a:pt x="14" y="54"/>
                    <a:pt x="9" y="48"/>
                  </a:cubicBezTo>
                  <a:cubicBezTo>
                    <a:pt x="3" y="43"/>
                    <a:pt x="0" y="36"/>
                    <a:pt x="0" y="28"/>
                  </a:cubicBezTo>
                  <a:cubicBezTo>
                    <a:pt x="0" y="21"/>
                    <a:pt x="3" y="13"/>
                    <a:pt x="9" y="8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37" y="0"/>
                    <a:pt x="44" y="3"/>
                    <a:pt x="49" y="8"/>
                  </a:cubicBezTo>
                  <a:cubicBezTo>
                    <a:pt x="55" y="13"/>
                    <a:pt x="58" y="21"/>
                    <a:pt x="58" y="28"/>
                  </a:cubicBezTo>
                  <a:cubicBezTo>
                    <a:pt x="58" y="36"/>
                    <a:pt x="55" y="43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4" y="54"/>
                    <a:pt x="37" y="57"/>
                    <a:pt x="29" y="57"/>
                  </a:cubicBezTo>
                  <a:close/>
                  <a:moveTo>
                    <a:pt x="29" y="6"/>
                  </a:moveTo>
                  <a:cubicBezTo>
                    <a:pt x="23" y="6"/>
                    <a:pt x="17" y="8"/>
                    <a:pt x="13" y="13"/>
                  </a:cubicBezTo>
                  <a:cubicBezTo>
                    <a:pt x="9" y="17"/>
                    <a:pt x="7" y="22"/>
                    <a:pt x="7" y="28"/>
                  </a:cubicBezTo>
                  <a:cubicBezTo>
                    <a:pt x="7" y="34"/>
                    <a:pt x="9" y="40"/>
                    <a:pt x="13" y="44"/>
                  </a:cubicBezTo>
                  <a:cubicBezTo>
                    <a:pt x="17" y="48"/>
                    <a:pt x="23" y="50"/>
                    <a:pt x="29" y="50"/>
                  </a:cubicBezTo>
                  <a:cubicBezTo>
                    <a:pt x="35" y="50"/>
                    <a:pt x="40" y="48"/>
                    <a:pt x="45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9" y="40"/>
                    <a:pt x="51" y="34"/>
                    <a:pt x="51" y="28"/>
                  </a:cubicBezTo>
                  <a:cubicBezTo>
                    <a:pt x="51" y="22"/>
                    <a:pt x="49" y="17"/>
                    <a:pt x="45" y="13"/>
                  </a:cubicBezTo>
                  <a:cubicBezTo>
                    <a:pt x="40" y="8"/>
                    <a:pt x="35" y="6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08EA803-BAC4-4612-8E60-FED398619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1762" y="2344007"/>
              <a:ext cx="200025" cy="203200"/>
            </a:xfrm>
            <a:custGeom>
              <a:avLst/>
              <a:gdLst>
                <a:gd name="T0" fmla="*/ 29 w 58"/>
                <a:gd name="T1" fmla="*/ 58 h 58"/>
                <a:gd name="T2" fmla="*/ 9 w 58"/>
                <a:gd name="T3" fmla="*/ 49 h 58"/>
                <a:gd name="T4" fmla="*/ 0 w 58"/>
                <a:gd name="T5" fmla="*/ 29 h 58"/>
                <a:gd name="T6" fmla="*/ 9 w 58"/>
                <a:gd name="T7" fmla="*/ 9 h 58"/>
                <a:gd name="T8" fmla="*/ 29 w 58"/>
                <a:gd name="T9" fmla="*/ 0 h 58"/>
                <a:gd name="T10" fmla="*/ 49 w 58"/>
                <a:gd name="T11" fmla="*/ 9 h 58"/>
                <a:gd name="T12" fmla="*/ 58 w 58"/>
                <a:gd name="T13" fmla="*/ 29 h 58"/>
                <a:gd name="T14" fmla="*/ 49 w 58"/>
                <a:gd name="T15" fmla="*/ 49 h 58"/>
                <a:gd name="T16" fmla="*/ 49 w 58"/>
                <a:gd name="T17" fmla="*/ 49 h 58"/>
                <a:gd name="T18" fmla="*/ 49 w 58"/>
                <a:gd name="T19" fmla="*/ 49 h 58"/>
                <a:gd name="T20" fmla="*/ 29 w 58"/>
                <a:gd name="T21" fmla="*/ 58 h 58"/>
                <a:gd name="T22" fmla="*/ 29 w 58"/>
                <a:gd name="T23" fmla="*/ 7 h 58"/>
                <a:gd name="T24" fmla="*/ 13 w 58"/>
                <a:gd name="T25" fmla="*/ 13 h 58"/>
                <a:gd name="T26" fmla="*/ 7 w 58"/>
                <a:gd name="T27" fmla="*/ 29 h 58"/>
                <a:gd name="T28" fmla="*/ 13 w 58"/>
                <a:gd name="T29" fmla="*/ 45 h 58"/>
                <a:gd name="T30" fmla="*/ 29 w 58"/>
                <a:gd name="T31" fmla="*/ 51 h 58"/>
                <a:gd name="T32" fmla="*/ 45 w 58"/>
                <a:gd name="T33" fmla="*/ 45 h 58"/>
                <a:gd name="T34" fmla="*/ 45 w 58"/>
                <a:gd name="T35" fmla="*/ 45 h 58"/>
                <a:gd name="T36" fmla="*/ 51 w 58"/>
                <a:gd name="T37" fmla="*/ 29 h 58"/>
                <a:gd name="T38" fmla="*/ 45 w 58"/>
                <a:gd name="T39" fmla="*/ 13 h 58"/>
                <a:gd name="T40" fmla="*/ 29 w 58"/>
                <a:gd name="T41" fmla="*/ 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21" y="58"/>
                    <a:pt x="14" y="55"/>
                    <a:pt x="9" y="49"/>
                  </a:cubicBezTo>
                  <a:cubicBezTo>
                    <a:pt x="3" y="44"/>
                    <a:pt x="0" y="37"/>
                    <a:pt x="0" y="29"/>
                  </a:cubicBezTo>
                  <a:cubicBezTo>
                    <a:pt x="0" y="21"/>
                    <a:pt x="3" y="14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37" y="0"/>
                    <a:pt x="44" y="3"/>
                    <a:pt x="49" y="9"/>
                  </a:cubicBezTo>
                  <a:cubicBezTo>
                    <a:pt x="55" y="14"/>
                    <a:pt x="58" y="21"/>
                    <a:pt x="58" y="29"/>
                  </a:cubicBezTo>
                  <a:cubicBezTo>
                    <a:pt x="58" y="37"/>
                    <a:pt x="55" y="44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4" y="55"/>
                    <a:pt x="37" y="58"/>
                    <a:pt x="29" y="58"/>
                  </a:cubicBezTo>
                  <a:close/>
                  <a:moveTo>
                    <a:pt x="29" y="7"/>
                  </a:moveTo>
                  <a:cubicBezTo>
                    <a:pt x="23" y="7"/>
                    <a:pt x="18" y="9"/>
                    <a:pt x="13" y="13"/>
                  </a:cubicBezTo>
                  <a:cubicBezTo>
                    <a:pt x="9" y="18"/>
                    <a:pt x="7" y="23"/>
                    <a:pt x="7" y="29"/>
                  </a:cubicBezTo>
                  <a:cubicBezTo>
                    <a:pt x="7" y="35"/>
                    <a:pt x="9" y="41"/>
                    <a:pt x="13" y="45"/>
                  </a:cubicBezTo>
                  <a:cubicBezTo>
                    <a:pt x="18" y="49"/>
                    <a:pt x="23" y="51"/>
                    <a:pt x="29" y="51"/>
                  </a:cubicBezTo>
                  <a:cubicBezTo>
                    <a:pt x="35" y="51"/>
                    <a:pt x="41" y="49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9" y="41"/>
                    <a:pt x="51" y="35"/>
                    <a:pt x="51" y="29"/>
                  </a:cubicBezTo>
                  <a:cubicBezTo>
                    <a:pt x="51" y="23"/>
                    <a:pt x="49" y="18"/>
                    <a:pt x="45" y="13"/>
                  </a:cubicBezTo>
                  <a:cubicBezTo>
                    <a:pt x="41" y="9"/>
                    <a:pt x="35" y="7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9C811C6C-8F4C-4731-B6BC-6AC55A972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26312" y="1910619"/>
              <a:ext cx="200025" cy="204788"/>
            </a:xfrm>
            <a:custGeom>
              <a:avLst/>
              <a:gdLst>
                <a:gd name="T0" fmla="*/ 29 w 58"/>
                <a:gd name="T1" fmla="*/ 58 h 58"/>
                <a:gd name="T2" fmla="*/ 9 w 58"/>
                <a:gd name="T3" fmla="*/ 49 h 58"/>
                <a:gd name="T4" fmla="*/ 0 w 58"/>
                <a:gd name="T5" fmla="*/ 29 h 58"/>
                <a:gd name="T6" fmla="*/ 9 w 58"/>
                <a:gd name="T7" fmla="*/ 9 h 58"/>
                <a:gd name="T8" fmla="*/ 29 w 58"/>
                <a:gd name="T9" fmla="*/ 0 h 58"/>
                <a:gd name="T10" fmla="*/ 49 w 58"/>
                <a:gd name="T11" fmla="*/ 9 h 58"/>
                <a:gd name="T12" fmla="*/ 58 w 58"/>
                <a:gd name="T13" fmla="*/ 29 h 58"/>
                <a:gd name="T14" fmla="*/ 49 w 58"/>
                <a:gd name="T15" fmla="*/ 49 h 58"/>
                <a:gd name="T16" fmla="*/ 49 w 58"/>
                <a:gd name="T17" fmla="*/ 49 h 58"/>
                <a:gd name="T18" fmla="*/ 49 w 58"/>
                <a:gd name="T19" fmla="*/ 49 h 58"/>
                <a:gd name="T20" fmla="*/ 29 w 58"/>
                <a:gd name="T21" fmla="*/ 58 h 58"/>
                <a:gd name="T22" fmla="*/ 29 w 58"/>
                <a:gd name="T23" fmla="*/ 7 h 58"/>
                <a:gd name="T24" fmla="*/ 13 w 58"/>
                <a:gd name="T25" fmla="*/ 13 h 58"/>
                <a:gd name="T26" fmla="*/ 7 w 58"/>
                <a:gd name="T27" fmla="*/ 29 h 58"/>
                <a:gd name="T28" fmla="*/ 13 w 58"/>
                <a:gd name="T29" fmla="*/ 45 h 58"/>
                <a:gd name="T30" fmla="*/ 29 w 58"/>
                <a:gd name="T31" fmla="*/ 51 h 58"/>
                <a:gd name="T32" fmla="*/ 45 w 58"/>
                <a:gd name="T33" fmla="*/ 45 h 58"/>
                <a:gd name="T34" fmla="*/ 45 w 58"/>
                <a:gd name="T35" fmla="*/ 45 h 58"/>
                <a:gd name="T36" fmla="*/ 51 w 58"/>
                <a:gd name="T37" fmla="*/ 29 h 58"/>
                <a:gd name="T38" fmla="*/ 45 w 58"/>
                <a:gd name="T39" fmla="*/ 13 h 58"/>
                <a:gd name="T40" fmla="*/ 29 w 58"/>
                <a:gd name="T41" fmla="*/ 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21" y="58"/>
                    <a:pt x="14" y="55"/>
                    <a:pt x="9" y="49"/>
                  </a:cubicBezTo>
                  <a:cubicBezTo>
                    <a:pt x="3" y="44"/>
                    <a:pt x="0" y="37"/>
                    <a:pt x="0" y="29"/>
                  </a:cubicBezTo>
                  <a:cubicBezTo>
                    <a:pt x="0" y="21"/>
                    <a:pt x="3" y="14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37" y="0"/>
                    <a:pt x="44" y="3"/>
                    <a:pt x="49" y="9"/>
                  </a:cubicBezTo>
                  <a:cubicBezTo>
                    <a:pt x="55" y="14"/>
                    <a:pt x="58" y="21"/>
                    <a:pt x="58" y="29"/>
                  </a:cubicBezTo>
                  <a:cubicBezTo>
                    <a:pt x="58" y="37"/>
                    <a:pt x="55" y="44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4" y="55"/>
                    <a:pt x="37" y="58"/>
                    <a:pt x="29" y="58"/>
                  </a:cubicBezTo>
                  <a:close/>
                  <a:moveTo>
                    <a:pt x="29" y="7"/>
                  </a:moveTo>
                  <a:cubicBezTo>
                    <a:pt x="23" y="7"/>
                    <a:pt x="17" y="9"/>
                    <a:pt x="13" y="13"/>
                  </a:cubicBezTo>
                  <a:cubicBezTo>
                    <a:pt x="9" y="17"/>
                    <a:pt x="7" y="23"/>
                    <a:pt x="7" y="29"/>
                  </a:cubicBezTo>
                  <a:cubicBezTo>
                    <a:pt x="7" y="35"/>
                    <a:pt x="9" y="40"/>
                    <a:pt x="13" y="45"/>
                  </a:cubicBezTo>
                  <a:cubicBezTo>
                    <a:pt x="17" y="49"/>
                    <a:pt x="23" y="51"/>
                    <a:pt x="29" y="51"/>
                  </a:cubicBezTo>
                  <a:cubicBezTo>
                    <a:pt x="35" y="51"/>
                    <a:pt x="40" y="49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9" y="40"/>
                    <a:pt x="51" y="35"/>
                    <a:pt x="51" y="29"/>
                  </a:cubicBezTo>
                  <a:cubicBezTo>
                    <a:pt x="51" y="23"/>
                    <a:pt x="49" y="17"/>
                    <a:pt x="45" y="13"/>
                  </a:cubicBezTo>
                  <a:cubicBezTo>
                    <a:pt x="40" y="9"/>
                    <a:pt x="35" y="7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D8A3D37-3226-4076-AC51-44F8F143ACFE}"/>
              </a:ext>
            </a:extLst>
          </p:cNvPr>
          <p:cNvGrpSpPr/>
          <p:nvPr/>
        </p:nvGrpSpPr>
        <p:grpSpPr>
          <a:xfrm>
            <a:off x="5636623" y="2577040"/>
            <a:ext cx="885826" cy="688976"/>
            <a:chOff x="4167187" y="2101119"/>
            <a:chExt cx="885826" cy="688976"/>
          </a:xfrm>
          <a:solidFill>
            <a:schemeClr val="bg1"/>
          </a:solidFill>
        </p:grpSpPr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id="{782F9C97-0AA0-4895-B767-6D2727108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2174144"/>
              <a:ext cx="58738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C53BC859-818B-48AD-916B-F746C5AE2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2137" y="2174144"/>
              <a:ext cx="56356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2">
              <a:extLst>
                <a:ext uri="{FF2B5EF4-FFF2-40B4-BE49-F238E27FC236}">
                  <a16:creationId xmlns:a16="http://schemas.microsoft.com/office/drawing/2014/main" id="{C3B027F5-114D-4707-8808-EF264C655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2431319"/>
              <a:ext cx="58738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7CF99DBD-AE10-40EA-BDAE-78A488FF4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2137" y="2431319"/>
              <a:ext cx="563563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4">
              <a:extLst>
                <a:ext uri="{FF2B5EF4-FFF2-40B4-BE49-F238E27FC236}">
                  <a16:creationId xmlns:a16="http://schemas.microsoft.com/office/drawing/2014/main" id="{747669DF-48E4-4325-9B53-1317BE1BB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2683732"/>
              <a:ext cx="58738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5C0A02C1-7749-4014-8DE3-6E278D01A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2137" y="2683732"/>
              <a:ext cx="56356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1A282867-2649-4E16-8035-6AC05D1602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7187" y="2101119"/>
              <a:ext cx="176213" cy="179388"/>
            </a:xfrm>
            <a:custGeom>
              <a:avLst/>
              <a:gdLst>
                <a:gd name="T0" fmla="*/ 26 w 51"/>
                <a:gd name="T1" fmla="*/ 51 h 51"/>
                <a:gd name="T2" fmla="*/ 0 w 51"/>
                <a:gd name="T3" fmla="*/ 25 h 51"/>
                <a:gd name="T4" fmla="*/ 26 w 51"/>
                <a:gd name="T5" fmla="*/ 0 h 51"/>
                <a:gd name="T6" fmla="*/ 51 w 51"/>
                <a:gd name="T7" fmla="*/ 25 h 51"/>
                <a:gd name="T8" fmla="*/ 26 w 51"/>
                <a:gd name="T9" fmla="*/ 51 h 51"/>
                <a:gd name="T10" fmla="*/ 26 w 51"/>
                <a:gd name="T11" fmla="*/ 8 h 51"/>
                <a:gd name="T12" fmla="*/ 9 w 51"/>
                <a:gd name="T13" fmla="*/ 25 h 51"/>
                <a:gd name="T14" fmla="*/ 26 w 51"/>
                <a:gd name="T15" fmla="*/ 42 h 51"/>
                <a:gd name="T16" fmla="*/ 43 w 51"/>
                <a:gd name="T17" fmla="*/ 25 h 51"/>
                <a:gd name="T18" fmla="*/ 26 w 51"/>
                <a:gd name="T19" fmla="*/ 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1">
                  <a:moveTo>
                    <a:pt x="26" y="51"/>
                  </a:moveTo>
                  <a:cubicBezTo>
                    <a:pt x="12" y="51"/>
                    <a:pt x="0" y="40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40" y="0"/>
                    <a:pt x="51" y="11"/>
                    <a:pt x="51" y="25"/>
                  </a:cubicBezTo>
                  <a:cubicBezTo>
                    <a:pt x="51" y="40"/>
                    <a:pt x="40" y="51"/>
                    <a:pt x="26" y="51"/>
                  </a:cubicBezTo>
                  <a:close/>
                  <a:moveTo>
                    <a:pt x="26" y="8"/>
                  </a:moveTo>
                  <a:cubicBezTo>
                    <a:pt x="16" y="8"/>
                    <a:pt x="9" y="16"/>
                    <a:pt x="9" y="25"/>
                  </a:cubicBezTo>
                  <a:cubicBezTo>
                    <a:pt x="9" y="35"/>
                    <a:pt x="16" y="42"/>
                    <a:pt x="26" y="42"/>
                  </a:cubicBezTo>
                  <a:cubicBezTo>
                    <a:pt x="35" y="42"/>
                    <a:pt x="43" y="35"/>
                    <a:pt x="43" y="25"/>
                  </a:cubicBezTo>
                  <a:cubicBezTo>
                    <a:pt x="43" y="16"/>
                    <a:pt x="35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3B284199-738C-4AE0-828A-007D66E493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7187" y="2610707"/>
              <a:ext cx="176213" cy="179388"/>
            </a:xfrm>
            <a:custGeom>
              <a:avLst/>
              <a:gdLst>
                <a:gd name="T0" fmla="*/ 26 w 51"/>
                <a:gd name="T1" fmla="*/ 51 h 51"/>
                <a:gd name="T2" fmla="*/ 0 w 51"/>
                <a:gd name="T3" fmla="*/ 26 h 51"/>
                <a:gd name="T4" fmla="*/ 26 w 51"/>
                <a:gd name="T5" fmla="*/ 0 h 51"/>
                <a:gd name="T6" fmla="*/ 51 w 51"/>
                <a:gd name="T7" fmla="*/ 26 h 51"/>
                <a:gd name="T8" fmla="*/ 26 w 51"/>
                <a:gd name="T9" fmla="*/ 51 h 51"/>
                <a:gd name="T10" fmla="*/ 26 w 51"/>
                <a:gd name="T11" fmla="*/ 9 h 51"/>
                <a:gd name="T12" fmla="*/ 9 w 51"/>
                <a:gd name="T13" fmla="*/ 26 h 51"/>
                <a:gd name="T14" fmla="*/ 26 w 51"/>
                <a:gd name="T15" fmla="*/ 43 h 51"/>
                <a:gd name="T16" fmla="*/ 43 w 51"/>
                <a:gd name="T17" fmla="*/ 26 h 51"/>
                <a:gd name="T18" fmla="*/ 26 w 51"/>
                <a:gd name="T19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1">
                  <a:moveTo>
                    <a:pt x="26" y="51"/>
                  </a:moveTo>
                  <a:cubicBezTo>
                    <a:pt x="12" y="51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1" y="12"/>
                    <a:pt x="51" y="26"/>
                  </a:cubicBezTo>
                  <a:cubicBezTo>
                    <a:pt x="51" y="40"/>
                    <a:pt x="40" y="51"/>
                    <a:pt x="26" y="51"/>
                  </a:cubicBezTo>
                  <a:close/>
                  <a:moveTo>
                    <a:pt x="26" y="9"/>
                  </a:moveTo>
                  <a:cubicBezTo>
                    <a:pt x="16" y="9"/>
                    <a:pt x="9" y="16"/>
                    <a:pt x="9" y="26"/>
                  </a:cubicBezTo>
                  <a:cubicBezTo>
                    <a:pt x="9" y="35"/>
                    <a:pt x="16" y="43"/>
                    <a:pt x="26" y="43"/>
                  </a:cubicBezTo>
                  <a:cubicBezTo>
                    <a:pt x="35" y="43"/>
                    <a:pt x="43" y="35"/>
                    <a:pt x="43" y="26"/>
                  </a:cubicBezTo>
                  <a:cubicBezTo>
                    <a:pt x="43" y="16"/>
                    <a:pt x="35" y="9"/>
                    <a:pt x="2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F845DDE8-37EE-4BC7-BB86-4F6FAABAF0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7187" y="2353532"/>
              <a:ext cx="176213" cy="182563"/>
            </a:xfrm>
            <a:custGeom>
              <a:avLst/>
              <a:gdLst>
                <a:gd name="T0" fmla="*/ 26 w 51"/>
                <a:gd name="T1" fmla="*/ 52 h 52"/>
                <a:gd name="T2" fmla="*/ 0 w 51"/>
                <a:gd name="T3" fmla="*/ 26 h 52"/>
                <a:gd name="T4" fmla="*/ 26 w 51"/>
                <a:gd name="T5" fmla="*/ 0 h 52"/>
                <a:gd name="T6" fmla="*/ 51 w 51"/>
                <a:gd name="T7" fmla="*/ 26 h 52"/>
                <a:gd name="T8" fmla="*/ 26 w 51"/>
                <a:gd name="T9" fmla="*/ 52 h 52"/>
                <a:gd name="T10" fmla="*/ 26 w 51"/>
                <a:gd name="T11" fmla="*/ 9 h 52"/>
                <a:gd name="T12" fmla="*/ 9 w 51"/>
                <a:gd name="T13" fmla="*/ 26 h 52"/>
                <a:gd name="T14" fmla="*/ 26 w 51"/>
                <a:gd name="T15" fmla="*/ 43 h 52"/>
                <a:gd name="T16" fmla="*/ 43 w 51"/>
                <a:gd name="T17" fmla="*/ 26 h 52"/>
                <a:gd name="T18" fmla="*/ 26 w 51"/>
                <a:gd name="T19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1" y="12"/>
                    <a:pt x="51" y="26"/>
                  </a:cubicBezTo>
                  <a:cubicBezTo>
                    <a:pt x="51" y="40"/>
                    <a:pt x="40" y="52"/>
                    <a:pt x="26" y="52"/>
                  </a:cubicBezTo>
                  <a:close/>
                  <a:moveTo>
                    <a:pt x="26" y="9"/>
                  </a:moveTo>
                  <a:cubicBezTo>
                    <a:pt x="16" y="9"/>
                    <a:pt x="9" y="17"/>
                    <a:pt x="9" y="26"/>
                  </a:cubicBezTo>
                  <a:cubicBezTo>
                    <a:pt x="9" y="35"/>
                    <a:pt x="16" y="43"/>
                    <a:pt x="26" y="43"/>
                  </a:cubicBezTo>
                  <a:cubicBezTo>
                    <a:pt x="35" y="43"/>
                    <a:pt x="43" y="35"/>
                    <a:pt x="43" y="26"/>
                  </a:cubicBezTo>
                  <a:cubicBezTo>
                    <a:pt x="43" y="17"/>
                    <a:pt x="35" y="9"/>
                    <a:pt x="2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0FADCB8-96C7-4496-AD91-96EFDE629154}"/>
              </a:ext>
            </a:extLst>
          </p:cNvPr>
          <p:cNvGrpSpPr/>
          <p:nvPr/>
        </p:nvGrpSpPr>
        <p:grpSpPr>
          <a:xfrm>
            <a:off x="8193703" y="2348440"/>
            <a:ext cx="1000125" cy="1146176"/>
            <a:chOff x="5484812" y="1872519"/>
            <a:chExt cx="1000125" cy="1146176"/>
          </a:xfrm>
          <a:solidFill>
            <a:schemeClr val="bg1"/>
          </a:solidFill>
        </p:grpSpPr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9B093C17-FC32-407B-9197-16C9B5D3E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5" y="2894869"/>
              <a:ext cx="23813" cy="123825"/>
            </a:xfrm>
            <a:custGeom>
              <a:avLst/>
              <a:gdLst>
                <a:gd name="T0" fmla="*/ 4 w 7"/>
                <a:gd name="T1" fmla="*/ 35 h 35"/>
                <a:gd name="T2" fmla="*/ 0 w 7"/>
                <a:gd name="T3" fmla="*/ 32 h 35"/>
                <a:gd name="T4" fmla="*/ 0 w 7"/>
                <a:gd name="T5" fmla="*/ 3 h 35"/>
                <a:gd name="T6" fmla="*/ 4 w 7"/>
                <a:gd name="T7" fmla="*/ 0 h 35"/>
                <a:gd name="T8" fmla="*/ 7 w 7"/>
                <a:gd name="T9" fmla="*/ 3 h 35"/>
                <a:gd name="T10" fmla="*/ 7 w 7"/>
                <a:gd name="T11" fmla="*/ 32 h 35"/>
                <a:gd name="T12" fmla="*/ 4 w 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5">
                  <a:moveTo>
                    <a:pt x="4" y="35"/>
                  </a:moveTo>
                  <a:cubicBezTo>
                    <a:pt x="2" y="35"/>
                    <a:pt x="0" y="33"/>
                    <a:pt x="0" y="3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5" y="35"/>
                    <a:pt x="4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DDDB1F22-58C0-4CC3-B80F-2C64D8AAC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7" y="2683732"/>
              <a:ext cx="231775" cy="334963"/>
            </a:xfrm>
            <a:custGeom>
              <a:avLst/>
              <a:gdLst>
                <a:gd name="T0" fmla="*/ 4 w 67"/>
                <a:gd name="T1" fmla="*/ 95 h 95"/>
                <a:gd name="T2" fmla="*/ 0 w 67"/>
                <a:gd name="T3" fmla="*/ 92 h 95"/>
                <a:gd name="T4" fmla="*/ 0 w 67"/>
                <a:gd name="T5" fmla="*/ 35 h 95"/>
                <a:gd name="T6" fmla="*/ 32 w 67"/>
                <a:gd name="T7" fmla="*/ 7 h 95"/>
                <a:gd name="T8" fmla="*/ 55 w 67"/>
                <a:gd name="T9" fmla="*/ 7 h 95"/>
                <a:gd name="T10" fmla="*/ 60 w 67"/>
                <a:gd name="T11" fmla="*/ 3 h 95"/>
                <a:gd name="T12" fmla="*/ 63 w 67"/>
                <a:gd name="T13" fmla="*/ 0 h 95"/>
                <a:gd name="T14" fmla="*/ 63 w 67"/>
                <a:gd name="T15" fmla="*/ 0 h 95"/>
                <a:gd name="T16" fmla="*/ 67 w 67"/>
                <a:gd name="T17" fmla="*/ 3 h 95"/>
                <a:gd name="T18" fmla="*/ 55 w 67"/>
                <a:gd name="T19" fmla="*/ 14 h 95"/>
                <a:gd name="T20" fmla="*/ 32 w 67"/>
                <a:gd name="T21" fmla="*/ 14 h 95"/>
                <a:gd name="T22" fmla="*/ 7 w 67"/>
                <a:gd name="T23" fmla="*/ 35 h 95"/>
                <a:gd name="T24" fmla="*/ 7 w 67"/>
                <a:gd name="T25" fmla="*/ 92 h 95"/>
                <a:gd name="T26" fmla="*/ 4 w 67"/>
                <a:gd name="T2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95">
                  <a:moveTo>
                    <a:pt x="4" y="95"/>
                  </a:moveTo>
                  <a:cubicBezTo>
                    <a:pt x="2" y="95"/>
                    <a:pt x="0" y="93"/>
                    <a:pt x="0" y="9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3"/>
                    <a:pt x="21" y="7"/>
                    <a:pt x="32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7"/>
                    <a:pt x="60" y="7"/>
                    <a:pt x="60" y="3"/>
                  </a:cubicBezTo>
                  <a:cubicBezTo>
                    <a:pt x="60" y="1"/>
                    <a:pt x="62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5" y="0"/>
                    <a:pt x="67" y="1"/>
                    <a:pt x="67" y="3"/>
                  </a:cubicBezTo>
                  <a:cubicBezTo>
                    <a:pt x="66" y="11"/>
                    <a:pt x="59" y="13"/>
                    <a:pt x="55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4"/>
                    <a:pt x="7" y="14"/>
                    <a:pt x="7" y="35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7" y="93"/>
                    <a:pt x="5" y="95"/>
                    <a:pt x="4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9E794D4-AFEE-4C3E-80F1-1C08AD4CC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862" y="2894869"/>
              <a:ext cx="23813" cy="115888"/>
            </a:xfrm>
            <a:custGeom>
              <a:avLst/>
              <a:gdLst>
                <a:gd name="T0" fmla="*/ 4 w 7"/>
                <a:gd name="T1" fmla="*/ 33 h 33"/>
                <a:gd name="T2" fmla="*/ 0 w 7"/>
                <a:gd name="T3" fmla="*/ 30 h 33"/>
                <a:gd name="T4" fmla="*/ 0 w 7"/>
                <a:gd name="T5" fmla="*/ 3 h 33"/>
                <a:gd name="T6" fmla="*/ 4 w 7"/>
                <a:gd name="T7" fmla="*/ 0 h 33"/>
                <a:gd name="T8" fmla="*/ 7 w 7"/>
                <a:gd name="T9" fmla="*/ 3 h 33"/>
                <a:gd name="T10" fmla="*/ 7 w 7"/>
                <a:gd name="T11" fmla="*/ 30 h 33"/>
                <a:gd name="T12" fmla="*/ 4 w 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3">
                  <a:moveTo>
                    <a:pt x="4" y="33"/>
                  </a:moveTo>
                  <a:cubicBezTo>
                    <a:pt x="2" y="33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2"/>
                    <a:pt x="7" y="3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5" y="33"/>
                    <a:pt x="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98F3364A-A414-4C0B-BEB5-2409F8810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2025" y="2683732"/>
              <a:ext cx="225425" cy="330200"/>
            </a:xfrm>
            <a:custGeom>
              <a:avLst/>
              <a:gdLst>
                <a:gd name="T0" fmla="*/ 62 w 65"/>
                <a:gd name="T1" fmla="*/ 94 h 94"/>
                <a:gd name="T2" fmla="*/ 58 w 65"/>
                <a:gd name="T3" fmla="*/ 91 h 94"/>
                <a:gd name="T4" fmla="*/ 58 w 65"/>
                <a:gd name="T5" fmla="*/ 35 h 94"/>
                <a:gd name="T6" fmla="*/ 34 w 65"/>
                <a:gd name="T7" fmla="*/ 14 h 94"/>
                <a:gd name="T8" fmla="*/ 11 w 65"/>
                <a:gd name="T9" fmla="*/ 14 h 94"/>
                <a:gd name="T10" fmla="*/ 4 w 65"/>
                <a:gd name="T11" fmla="*/ 11 h 94"/>
                <a:gd name="T12" fmla="*/ 0 w 65"/>
                <a:gd name="T13" fmla="*/ 3 h 94"/>
                <a:gd name="T14" fmla="*/ 4 w 65"/>
                <a:gd name="T15" fmla="*/ 0 h 94"/>
                <a:gd name="T16" fmla="*/ 4 w 65"/>
                <a:gd name="T17" fmla="*/ 0 h 94"/>
                <a:gd name="T18" fmla="*/ 7 w 65"/>
                <a:gd name="T19" fmla="*/ 3 h 94"/>
                <a:gd name="T20" fmla="*/ 8 w 65"/>
                <a:gd name="T21" fmla="*/ 7 h 94"/>
                <a:gd name="T22" fmla="*/ 10 w 65"/>
                <a:gd name="T23" fmla="*/ 7 h 94"/>
                <a:gd name="T24" fmla="*/ 10 w 65"/>
                <a:gd name="T25" fmla="*/ 7 h 94"/>
                <a:gd name="T26" fmla="*/ 34 w 65"/>
                <a:gd name="T27" fmla="*/ 7 h 94"/>
                <a:gd name="T28" fmla="*/ 65 w 65"/>
                <a:gd name="T29" fmla="*/ 35 h 94"/>
                <a:gd name="T30" fmla="*/ 65 w 65"/>
                <a:gd name="T31" fmla="*/ 91 h 94"/>
                <a:gd name="T32" fmla="*/ 62 w 65"/>
                <a:gd name="T33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94">
                  <a:moveTo>
                    <a:pt x="62" y="94"/>
                  </a:moveTo>
                  <a:cubicBezTo>
                    <a:pt x="60" y="94"/>
                    <a:pt x="58" y="92"/>
                    <a:pt x="58" y="91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14"/>
                    <a:pt x="35" y="14"/>
                    <a:pt x="34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6" y="14"/>
                    <a:pt x="4" y="11"/>
                  </a:cubicBezTo>
                  <a:cubicBezTo>
                    <a:pt x="2" y="10"/>
                    <a:pt x="1" y="7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ubicBezTo>
                    <a:pt x="7" y="6"/>
                    <a:pt x="8" y="6"/>
                    <a:pt x="8" y="7"/>
                  </a:cubicBezTo>
                  <a:cubicBezTo>
                    <a:pt x="9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44" y="7"/>
                    <a:pt x="65" y="13"/>
                    <a:pt x="65" y="35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5" y="92"/>
                    <a:pt x="63" y="94"/>
                    <a:pt x="62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4DC0C1D4-14E3-42C9-9742-D1D1EB2C8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8825" y="2318607"/>
              <a:ext cx="293688" cy="338138"/>
            </a:xfrm>
            <a:custGeom>
              <a:avLst/>
              <a:gdLst>
                <a:gd name="T0" fmla="*/ 43 w 85"/>
                <a:gd name="T1" fmla="*/ 96 h 96"/>
                <a:gd name="T2" fmla="*/ 0 w 85"/>
                <a:gd name="T3" fmla="*/ 48 h 96"/>
                <a:gd name="T4" fmla="*/ 43 w 85"/>
                <a:gd name="T5" fmla="*/ 0 h 96"/>
                <a:gd name="T6" fmla="*/ 85 w 85"/>
                <a:gd name="T7" fmla="*/ 48 h 96"/>
                <a:gd name="T8" fmla="*/ 43 w 85"/>
                <a:gd name="T9" fmla="*/ 96 h 96"/>
                <a:gd name="T10" fmla="*/ 43 w 85"/>
                <a:gd name="T11" fmla="*/ 7 h 96"/>
                <a:gd name="T12" fmla="*/ 6 w 85"/>
                <a:gd name="T13" fmla="*/ 48 h 96"/>
                <a:gd name="T14" fmla="*/ 43 w 85"/>
                <a:gd name="T15" fmla="*/ 89 h 96"/>
                <a:gd name="T16" fmla="*/ 79 w 85"/>
                <a:gd name="T17" fmla="*/ 48 h 96"/>
                <a:gd name="T18" fmla="*/ 43 w 85"/>
                <a:gd name="T19" fmla="*/ 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96">
                  <a:moveTo>
                    <a:pt x="43" y="96"/>
                  </a:moveTo>
                  <a:cubicBezTo>
                    <a:pt x="19" y="96"/>
                    <a:pt x="0" y="74"/>
                    <a:pt x="0" y="48"/>
                  </a:cubicBezTo>
                  <a:cubicBezTo>
                    <a:pt x="0" y="22"/>
                    <a:pt x="19" y="0"/>
                    <a:pt x="43" y="0"/>
                  </a:cubicBezTo>
                  <a:cubicBezTo>
                    <a:pt x="66" y="0"/>
                    <a:pt x="85" y="22"/>
                    <a:pt x="85" y="48"/>
                  </a:cubicBezTo>
                  <a:cubicBezTo>
                    <a:pt x="85" y="74"/>
                    <a:pt x="66" y="96"/>
                    <a:pt x="43" y="96"/>
                  </a:cubicBezTo>
                  <a:close/>
                  <a:moveTo>
                    <a:pt x="43" y="7"/>
                  </a:moveTo>
                  <a:cubicBezTo>
                    <a:pt x="23" y="7"/>
                    <a:pt x="6" y="25"/>
                    <a:pt x="6" y="48"/>
                  </a:cubicBezTo>
                  <a:cubicBezTo>
                    <a:pt x="6" y="71"/>
                    <a:pt x="23" y="89"/>
                    <a:pt x="43" y="89"/>
                  </a:cubicBezTo>
                  <a:cubicBezTo>
                    <a:pt x="62" y="89"/>
                    <a:pt x="79" y="71"/>
                    <a:pt x="79" y="48"/>
                  </a:cubicBezTo>
                  <a:cubicBezTo>
                    <a:pt x="79" y="25"/>
                    <a:pt x="62" y="7"/>
                    <a:pt x="4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93E36D47-74BB-44BE-B0A2-4D08D5292A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00737" y="1872519"/>
              <a:ext cx="173038" cy="176213"/>
            </a:xfrm>
            <a:custGeom>
              <a:avLst/>
              <a:gdLst>
                <a:gd name="T0" fmla="*/ 25 w 50"/>
                <a:gd name="T1" fmla="*/ 50 h 50"/>
                <a:gd name="T2" fmla="*/ 8 w 50"/>
                <a:gd name="T3" fmla="*/ 43 h 50"/>
                <a:gd name="T4" fmla="*/ 0 w 50"/>
                <a:gd name="T5" fmla="*/ 26 h 50"/>
                <a:gd name="T6" fmla="*/ 7 w 50"/>
                <a:gd name="T7" fmla="*/ 8 h 50"/>
                <a:gd name="T8" fmla="*/ 24 w 50"/>
                <a:gd name="T9" fmla="*/ 0 h 50"/>
                <a:gd name="T10" fmla="*/ 50 w 50"/>
                <a:gd name="T11" fmla="*/ 25 h 50"/>
                <a:gd name="T12" fmla="*/ 26 w 50"/>
                <a:gd name="T13" fmla="*/ 50 h 50"/>
                <a:gd name="T14" fmla="*/ 25 w 50"/>
                <a:gd name="T15" fmla="*/ 50 h 50"/>
                <a:gd name="T16" fmla="*/ 24 w 50"/>
                <a:gd name="T17" fmla="*/ 7 h 50"/>
                <a:gd name="T18" fmla="*/ 12 w 50"/>
                <a:gd name="T19" fmla="*/ 13 h 50"/>
                <a:gd name="T20" fmla="*/ 7 w 50"/>
                <a:gd name="T21" fmla="*/ 26 h 50"/>
                <a:gd name="T22" fmla="*/ 12 w 50"/>
                <a:gd name="T23" fmla="*/ 39 h 50"/>
                <a:gd name="T24" fmla="*/ 26 w 50"/>
                <a:gd name="T25" fmla="*/ 44 h 50"/>
                <a:gd name="T26" fmla="*/ 43 w 50"/>
                <a:gd name="T27" fmla="*/ 25 h 50"/>
                <a:gd name="T28" fmla="*/ 24 w 50"/>
                <a:gd name="T29" fmla="*/ 7 h 50"/>
                <a:gd name="T30" fmla="*/ 24 w 50"/>
                <a:gd name="T31" fmla="*/ 4 h 50"/>
                <a:gd name="T32" fmla="*/ 24 w 50"/>
                <a:gd name="T33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50">
                  <a:moveTo>
                    <a:pt x="25" y="50"/>
                  </a:moveTo>
                  <a:cubicBezTo>
                    <a:pt x="19" y="50"/>
                    <a:pt x="13" y="48"/>
                    <a:pt x="8" y="43"/>
                  </a:cubicBezTo>
                  <a:cubicBezTo>
                    <a:pt x="3" y="39"/>
                    <a:pt x="0" y="33"/>
                    <a:pt x="0" y="26"/>
                  </a:cubicBezTo>
                  <a:cubicBezTo>
                    <a:pt x="0" y="19"/>
                    <a:pt x="2" y="13"/>
                    <a:pt x="7" y="8"/>
                  </a:cubicBezTo>
                  <a:cubicBezTo>
                    <a:pt x="11" y="3"/>
                    <a:pt x="18" y="1"/>
                    <a:pt x="24" y="0"/>
                  </a:cubicBezTo>
                  <a:cubicBezTo>
                    <a:pt x="38" y="0"/>
                    <a:pt x="49" y="11"/>
                    <a:pt x="50" y="25"/>
                  </a:cubicBezTo>
                  <a:cubicBezTo>
                    <a:pt x="50" y="38"/>
                    <a:pt x="39" y="50"/>
                    <a:pt x="26" y="50"/>
                  </a:cubicBezTo>
                  <a:cubicBezTo>
                    <a:pt x="25" y="50"/>
                    <a:pt x="25" y="50"/>
                    <a:pt x="25" y="50"/>
                  </a:cubicBezTo>
                  <a:close/>
                  <a:moveTo>
                    <a:pt x="24" y="7"/>
                  </a:moveTo>
                  <a:cubicBezTo>
                    <a:pt x="20" y="7"/>
                    <a:pt x="15" y="9"/>
                    <a:pt x="12" y="13"/>
                  </a:cubicBezTo>
                  <a:cubicBezTo>
                    <a:pt x="8" y="16"/>
                    <a:pt x="6" y="21"/>
                    <a:pt x="7" y="26"/>
                  </a:cubicBezTo>
                  <a:cubicBezTo>
                    <a:pt x="7" y="31"/>
                    <a:pt x="9" y="35"/>
                    <a:pt x="12" y="39"/>
                  </a:cubicBezTo>
                  <a:cubicBezTo>
                    <a:pt x="16" y="42"/>
                    <a:pt x="21" y="44"/>
                    <a:pt x="26" y="44"/>
                  </a:cubicBezTo>
                  <a:cubicBezTo>
                    <a:pt x="36" y="43"/>
                    <a:pt x="44" y="35"/>
                    <a:pt x="43" y="25"/>
                  </a:cubicBezTo>
                  <a:cubicBezTo>
                    <a:pt x="43" y="15"/>
                    <a:pt x="35" y="7"/>
                    <a:pt x="24" y="7"/>
                  </a:cubicBezTo>
                  <a:close/>
                  <a:moveTo>
                    <a:pt x="24" y="4"/>
                  </a:moveTo>
                  <a:cubicBezTo>
                    <a:pt x="24" y="4"/>
                    <a:pt x="24" y="4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0FBB9CE-299F-4EE8-922E-45DE9AF46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3762" y="2026507"/>
              <a:ext cx="23813" cy="179388"/>
            </a:xfrm>
            <a:custGeom>
              <a:avLst/>
              <a:gdLst>
                <a:gd name="T0" fmla="*/ 4 w 7"/>
                <a:gd name="T1" fmla="*/ 51 h 51"/>
                <a:gd name="T2" fmla="*/ 3 w 7"/>
                <a:gd name="T3" fmla="*/ 51 h 51"/>
                <a:gd name="T4" fmla="*/ 0 w 7"/>
                <a:gd name="T5" fmla="*/ 48 h 51"/>
                <a:gd name="T6" fmla="*/ 1 w 7"/>
                <a:gd name="T7" fmla="*/ 3 h 51"/>
                <a:gd name="T8" fmla="*/ 4 w 7"/>
                <a:gd name="T9" fmla="*/ 0 h 51"/>
                <a:gd name="T10" fmla="*/ 4 w 7"/>
                <a:gd name="T11" fmla="*/ 0 h 51"/>
                <a:gd name="T12" fmla="*/ 7 w 7"/>
                <a:gd name="T13" fmla="*/ 3 h 51"/>
                <a:gd name="T14" fmla="*/ 7 w 7"/>
                <a:gd name="T15" fmla="*/ 48 h 51"/>
                <a:gd name="T16" fmla="*/ 4 w 7"/>
                <a:gd name="T17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1">
                  <a:moveTo>
                    <a:pt x="4" y="51"/>
                  </a:moveTo>
                  <a:cubicBezTo>
                    <a:pt x="3" y="51"/>
                    <a:pt x="3" y="51"/>
                    <a:pt x="3" y="51"/>
                  </a:cubicBezTo>
                  <a:cubicBezTo>
                    <a:pt x="2" y="51"/>
                    <a:pt x="0" y="50"/>
                    <a:pt x="0" y="4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1"/>
                    <a:pt x="7" y="3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50"/>
                    <a:pt x="5" y="51"/>
                    <a:pt x="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1D3E776E-5B13-4054-BFF9-727D38F771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4812" y="2582132"/>
              <a:ext cx="187325" cy="185738"/>
            </a:xfrm>
            <a:custGeom>
              <a:avLst/>
              <a:gdLst>
                <a:gd name="T0" fmla="*/ 26 w 54"/>
                <a:gd name="T1" fmla="*/ 53 h 53"/>
                <a:gd name="T2" fmla="*/ 18 w 54"/>
                <a:gd name="T3" fmla="*/ 52 h 53"/>
                <a:gd name="T4" fmla="*/ 4 w 54"/>
                <a:gd name="T5" fmla="*/ 40 h 53"/>
                <a:gd name="T6" fmla="*/ 2 w 54"/>
                <a:gd name="T7" fmla="*/ 21 h 53"/>
                <a:gd name="T8" fmla="*/ 14 w 54"/>
                <a:gd name="T9" fmla="*/ 6 h 53"/>
                <a:gd name="T10" fmla="*/ 48 w 54"/>
                <a:gd name="T11" fmla="*/ 17 h 53"/>
                <a:gd name="T12" fmla="*/ 37 w 54"/>
                <a:gd name="T13" fmla="*/ 51 h 53"/>
                <a:gd name="T14" fmla="*/ 26 w 54"/>
                <a:gd name="T15" fmla="*/ 53 h 53"/>
                <a:gd name="T16" fmla="*/ 26 w 54"/>
                <a:gd name="T17" fmla="*/ 10 h 53"/>
                <a:gd name="T18" fmla="*/ 17 w 54"/>
                <a:gd name="T19" fmla="*/ 12 h 53"/>
                <a:gd name="T20" fmla="*/ 8 w 54"/>
                <a:gd name="T21" fmla="*/ 23 h 53"/>
                <a:gd name="T22" fmla="*/ 9 w 54"/>
                <a:gd name="T23" fmla="*/ 37 h 53"/>
                <a:gd name="T24" fmla="*/ 9 w 54"/>
                <a:gd name="T25" fmla="*/ 37 h 53"/>
                <a:gd name="T26" fmla="*/ 20 w 54"/>
                <a:gd name="T27" fmla="*/ 46 h 53"/>
                <a:gd name="T28" fmla="*/ 34 w 54"/>
                <a:gd name="T29" fmla="*/ 45 h 53"/>
                <a:gd name="T30" fmla="*/ 42 w 54"/>
                <a:gd name="T31" fmla="*/ 20 h 53"/>
                <a:gd name="T32" fmla="*/ 26 w 54"/>
                <a:gd name="T33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53">
                  <a:moveTo>
                    <a:pt x="26" y="53"/>
                  </a:moveTo>
                  <a:cubicBezTo>
                    <a:pt x="23" y="53"/>
                    <a:pt x="21" y="53"/>
                    <a:pt x="18" y="52"/>
                  </a:cubicBezTo>
                  <a:cubicBezTo>
                    <a:pt x="12" y="50"/>
                    <a:pt x="7" y="46"/>
                    <a:pt x="4" y="40"/>
                  </a:cubicBezTo>
                  <a:cubicBezTo>
                    <a:pt x="1" y="34"/>
                    <a:pt x="0" y="27"/>
                    <a:pt x="2" y="21"/>
                  </a:cubicBezTo>
                  <a:cubicBezTo>
                    <a:pt x="4" y="15"/>
                    <a:pt x="9" y="9"/>
                    <a:pt x="14" y="6"/>
                  </a:cubicBezTo>
                  <a:cubicBezTo>
                    <a:pt x="27" y="0"/>
                    <a:pt x="42" y="5"/>
                    <a:pt x="48" y="17"/>
                  </a:cubicBezTo>
                  <a:cubicBezTo>
                    <a:pt x="54" y="29"/>
                    <a:pt x="49" y="44"/>
                    <a:pt x="37" y="51"/>
                  </a:cubicBezTo>
                  <a:cubicBezTo>
                    <a:pt x="34" y="53"/>
                    <a:pt x="30" y="53"/>
                    <a:pt x="26" y="53"/>
                  </a:cubicBezTo>
                  <a:close/>
                  <a:moveTo>
                    <a:pt x="26" y="10"/>
                  </a:moveTo>
                  <a:cubicBezTo>
                    <a:pt x="23" y="10"/>
                    <a:pt x="20" y="11"/>
                    <a:pt x="17" y="12"/>
                  </a:cubicBezTo>
                  <a:cubicBezTo>
                    <a:pt x="13" y="14"/>
                    <a:pt x="10" y="18"/>
                    <a:pt x="8" y="23"/>
                  </a:cubicBezTo>
                  <a:cubicBezTo>
                    <a:pt x="7" y="28"/>
                    <a:pt x="7" y="33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2" y="41"/>
                    <a:pt x="15" y="45"/>
                    <a:pt x="20" y="46"/>
                  </a:cubicBezTo>
                  <a:cubicBezTo>
                    <a:pt x="25" y="48"/>
                    <a:pt x="30" y="47"/>
                    <a:pt x="34" y="45"/>
                  </a:cubicBezTo>
                  <a:cubicBezTo>
                    <a:pt x="43" y="40"/>
                    <a:pt x="47" y="29"/>
                    <a:pt x="42" y="20"/>
                  </a:cubicBezTo>
                  <a:cubicBezTo>
                    <a:pt x="39" y="14"/>
                    <a:pt x="32" y="10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0D5D3BD2-CF11-487F-A21C-7AE6AC46E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862" y="2564669"/>
              <a:ext cx="158750" cy="98425"/>
            </a:xfrm>
            <a:custGeom>
              <a:avLst/>
              <a:gdLst>
                <a:gd name="T0" fmla="*/ 3 w 46"/>
                <a:gd name="T1" fmla="*/ 28 h 28"/>
                <a:gd name="T2" fmla="*/ 1 w 46"/>
                <a:gd name="T3" fmla="*/ 26 h 28"/>
                <a:gd name="T4" fmla="*/ 2 w 46"/>
                <a:gd name="T5" fmla="*/ 22 h 28"/>
                <a:gd name="T6" fmla="*/ 41 w 46"/>
                <a:gd name="T7" fmla="*/ 1 h 28"/>
                <a:gd name="T8" fmla="*/ 45 w 46"/>
                <a:gd name="T9" fmla="*/ 2 h 28"/>
                <a:gd name="T10" fmla="*/ 44 w 46"/>
                <a:gd name="T11" fmla="*/ 7 h 28"/>
                <a:gd name="T12" fmla="*/ 5 w 46"/>
                <a:gd name="T13" fmla="*/ 27 h 28"/>
                <a:gd name="T14" fmla="*/ 3 w 46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8">
                  <a:moveTo>
                    <a:pt x="3" y="28"/>
                  </a:moveTo>
                  <a:cubicBezTo>
                    <a:pt x="2" y="28"/>
                    <a:pt x="1" y="27"/>
                    <a:pt x="1" y="26"/>
                  </a:cubicBezTo>
                  <a:cubicBezTo>
                    <a:pt x="0" y="24"/>
                    <a:pt x="0" y="22"/>
                    <a:pt x="2" y="22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0"/>
                    <a:pt x="44" y="1"/>
                    <a:pt x="45" y="2"/>
                  </a:cubicBezTo>
                  <a:cubicBezTo>
                    <a:pt x="46" y="4"/>
                    <a:pt x="45" y="6"/>
                    <a:pt x="44" y="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8"/>
                    <a:pt x="4" y="28"/>
                    <a:pt x="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2AC18B9B-4242-4767-BEBE-D7C66C907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4812" y="2124932"/>
              <a:ext cx="187325" cy="179388"/>
            </a:xfrm>
            <a:custGeom>
              <a:avLst/>
              <a:gdLst>
                <a:gd name="T0" fmla="*/ 26 w 54"/>
                <a:gd name="T1" fmla="*/ 51 h 51"/>
                <a:gd name="T2" fmla="*/ 14 w 54"/>
                <a:gd name="T3" fmla="*/ 48 h 51"/>
                <a:gd name="T4" fmla="*/ 2 w 54"/>
                <a:gd name="T5" fmla="*/ 34 h 51"/>
                <a:gd name="T6" fmla="*/ 4 w 54"/>
                <a:gd name="T7" fmla="*/ 15 h 51"/>
                <a:gd name="T8" fmla="*/ 4 w 54"/>
                <a:gd name="T9" fmla="*/ 15 h 51"/>
                <a:gd name="T10" fmla="*/ 18 w 54"/>
                <a:gd name="T11" fmla="*/ 2 h 51"/>
                <a:gd name="T12" fmla="*/ 37 w 54"/>
                <a:gd name="T13" fmla="*/ 4 h 51"/>
                <a:gd name="T14" fmla="*/ 48 w 54"/>
                <a:gd name="T15" fmla="*/ 37 h 51"/>
                <a:gd name="T16" fmla="*/ 26 w 54"/>
                <a:gd name="T17" fmla="*/ 51 h 51"/>
                <a:gd name="T18" fmla="*/ 26 w 54"/>
                <a:gd name="T19" fmla="*/ 7 h 51"/>
                <a:gd name="T20" fmla="*/ 20 w 54"/>
                <a:gd name="T21" fmla="*/ 8 h 51"/>
                <a:gd name="T22" fmla="*/ 9 w 54"/>
                <a:gd name="T23" fmla="*/ 17 h 51"/>
                <a:gd name="T24" fmla="*/ 9 w 54"/>
                <a:gd name="T25" fmla="*/ 17 h 51"/>
                <a:gd name="T26" fmla="*/ 8 w 54"/>
                <a:gd name="T27" fmla="*/ 32 h 51"/>
                <a:gd name="T28" fmla="*/ 17 w 54"/>
                <a:gd name="T29" fmla="*/ 42 h 51"/>
                <a:gd name="T30" fmla="*/ 42 w 54"/>
                <a:gd name="T31" fmla="*/ 34 h 51"/>
                <a:gd name="T32" fmla="*/ 34 w 54"/>
                <a:gd name="T33" fmla="*/ 10 h 51"/>
                <a:gd name="T34" fmla="*/ 26 w 54"/>
                <a:gd name="T35" fmla="*/ 7 h 51"/>
                <a:gd name="T36" fmla="*/ 7 w 54"/>
                <a:gd name="T37" fmla="*/ 16 h 51"/>
                <a:gd name="T38" fmla="*/ 7 w 54"/>
                <a:gd name="T39" fmla="*/ 1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51">
                  <a:moveTo>
                    <a:pt x="26" y="51"/>
                  </a:moveTo>
                  <a:cubicBezTo>
                    <a:pt x="22" y="51"/>
                    <a:pt x="18" y="50"/>
                    <a:pt x="14" y="48"/>
                  </a:cubicBezTo>
                  <a:cubicBezTo>
                    <a:pt x="9" y="45"/>
                    <a:pt x="4" y="40"/>
                    <a:pt x="2" y="34"/>
                  </a:cubicBezTo>
                  <a:cubicBezTo>
                    <a:pt x="0" y="27"/>
                    <a:pt x="1" y="20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7" y="9"/>
                    <a:pt x="12" y="4"/>
                    <a:pt x="18" y="2"/>
                  </a:cubicBezTo>
                  <a:cubicBezTo>
                    <a:pt x="25" y="0"/>
                    <a:pt x="31" y="1"/>
                    <a:pt x="37" y="4"/>
                  </a:cubicBezTo>
                  <a:cubicBezTo>
                    <a:pt x="49" y="10"/>
                    <a:pt x="54" y="25"/>
                    <a:pt x="48" y="37"/>
                  </a:cubicBezTo>
                  <a:cubicBezTo>
                    <a:pt x="44" y="46"/>
                    <a:pt x="35" y="51"/>
                    <a:pt x="26" y="51"/>
                  </a:cubicBezTo>
                  <a:close/>
                  <a:moveTo>
                    <a:pt x="26" y="7"/>
                  </a:moveTo>
                  <a:cubicBezTo>
                    <a:pt x="24" y="7"/>
                    <a:pt x="22" y="8"/>
                    <a:pt x="20" y="8"/>
                  </a:cubicBezTo>
                  <a:cubicBezTo>
                    <a:pt x="15" y="10"/>
                    <a:pt x="12" y="13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7" y="22"/>
                    <a:pt x="7" y="27"/>
                    <a:pt x="8" y="32"/>
                  </a:cubicBezTo>
                  <a:cubicBezTo>
                    <a:pt x="10" y="36"/>
                    <a:pt x="13" y="40"/>
                    <a:pt x="17" y="42"/>
                  </a:cubicBezTo>
                  <a:cubicBezTo>
                    <a:pt x="26" y="47"/>
                    <a:pt x="38" y="43"/>
                    <a:pt x="42" y="34"/>
                  </a:cubicBezTo>
                  <a:cubicBezTo>
                    <a:pt x="47" y="25"/>
                    <a:pt x="43" y="14"/>
                    <a:pt x="34" y="10"/>
                  </a:cubicBezTo>
                  <a:cubicBezTo>
                    <a:pt x="32" y="8"/>
                    <a:pt x="29" y="7"/>
                    <a:pt x="26" y="7"/>
                  </a:cubicBezTo>
                  <a:close/>
                  <a:moveTo>
                    <a:pt x="7" y="16"/>
                  </a:moveTo>
                  <a:cubicBezTo>
                    <a:pt x="7" y="16"/>
                    <a:pt x="7" y="16"/>
                    <a:pt x="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851DD45D-6B83-453C-BBD9-31A9EFFB8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862" y="2234469"/>
              <a:ext cx="173038" cy="101600"/>
            </a:xfrm>
            <a:custGeom>
              <a:avLst/>
              <a:gdLst>
                <a:gd name="T0" fmla="*/ 47 w 50"/>
                <a:gd name="T1" fmla="*/ 29 h 29"/>
                <a:gd name="T2" fmla="*/ 45 w 50"/>
                <a:gd name="T3" fmla="*/ 29 h 29"/>
                <a:gd name="T4" fmla="*/ 2 w 50"/>
                <a:gd name="T5" fmla="*/ 7 h 29"/>
                <a:gd name="T6" fmla="*/ 1 w 50"/>
                <a:gd name="T7" fmla="*/ 3 h 29"/>
                <a:gd name="T8" fmla="*/ 5 w 50"/>
                <a:gd name="T9" fmla="*/ 1 h 29"/>
                <a:gd name="T10" fmla="*/ 48 w 50"/>
                <a:gd name="T11" fmla="*/ 23 h 29"/>
                <a:gd name="T12" fmla="*/ 50 w 50"/>
                <a:gd name="T13" fmla="*/ 28 h 29"/>
                <a:gd name="T14" fmla="*/ 47 w 5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47" y="29"/>
                  </a:moveTo>
                  <a:cubicBezTo>
                    <a:pt x="46" y="29"/>
                    <a:pt x="46" y="29"/>
                    <a:pt x="45" y="29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4"/>
                    <a:pt x="1" y="3"/>
                  </a:cubicBezTo>
                  <a:cubicBezTo>
                    <a:pt x="1" y="1"/>
                    <a:pt x="3" y="0"/>
                    <a:pt x="5" y="1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50" y="24"/>
                    <a:pt x="50" y="26"/>
                    <a:pt x="50" y="28"/>
                  </a:cubicBezTo>
                  <a:cubicBezTo>
                    <a:pt x="49" y="29"/>
                    <a:pt x="48" y="29"/>
                    <a:pt x="4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D89B94A-6FD8-4E8B-8BF5-2600E0DCE6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7612" y="2582132"/>
              <a:ext cx="187325" cy="185738"/>
            </a:xfrm>
            <a:custGeom>
              <a:avLst/>
              <a:gdLst>
                <a:gd name="T0" fmla="*/ 28 w 54"/>
                <a:gd name="T1" fmla="*/ 53 h 53"/>
                <a:gd name="T2" fmla="*/ 17 w 54"/>
                <a:gd name="T3" fmla="*/ 51 h 53"/>
                <a:gd name="T4" fmla="*/ 6 w 54"/>
                <a:gd name="T5" fmla="*/ 17 h 53"/>
                <a:gd name="T6" fmla="*/ 40 w 54"/>
                <a:gd name="T7" fmla="*/ 6 h 53"/>
                <a:gd name="T8" fmla="*/ 52 w 54"/>
                <a:gd name="T9" fmla="*/ 21 h 53"/>
                <a:gd name="T10" fmla="*/ 50 w 54"/>
                <a:gd name="T11" fmla="*/ 40 h 53"/>
                <a:gd name="T12" fmla="*/ 50 w 54"/>
                <a:gd name="T13" fmla="*/ 40 h 53"/>
                <a:gd name="T14" fmla="*/ 36 w 54"/>
                <a:gd name="T15" fmla="*/ 52 h 53"/>
                <a:gd name="T16" fmla="*/ 28 w 54"/>
                <a:gd name="T17" fmla="*/ 53 h 53"/>
                <a:gd name="T18" fmla="*/ 28 w 54"/>
                <a:gd name="T19" fmla="*/ 10 h 53"/>
                <a:gd name="T20" fmla="*/ 12 w 54"/>
                <a:gd name="T21" fmla="*/ 20 h 53"/>
                <a:gd name="T22" fmla="*/ 20 w 54"/>
                <a:gd name="T23" fmla="*/ 45 h 53"/>
                <a:gd name="T24" fmla="*/ 34 w 54"/>
                <a:gd name="T25" fmla="*/ 46 h 53"/>
                <a:gd name="T26" fmla="*/ 45 w 54"/>
                <a:gd name="T27" fmla="*/ 37 h 53"/>
                <a:gd name="T28" fmla="*/ 45 w 54"/>
                <a:gd name="T29" fmla="*/ 37 h 53"/>
                <a:gd name="T30" fmla="*/ 46 w 54"/>
                <a:gd name="T31" fmla="*/ 23 h 53"/>
                <a:gd name="T32" fmla="*/ 37 w 54"/>
                <a:gd name="T33" fmla="*/ 12 h 53"/>
                <a:gd name="T34" fmla="*/ 28 w 54"/>
                <a:gd name="T35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" h="53">
                  <a:moveTo>
                    <a:pt x="28" y="53"/>
                  </a:moveTo>
                  <a:cubicBezTo>
                    <a:pt x="24" y="53"/>
                    <a:pt x="21" y="53"/>
                    <a:pt x="17" y="51"/>
                  </a:cubicBezTo>
                  <a:cubicBezTo>
                    <a:pt x="5" y="44"/>
                    <a:pt x="0" y="29"/>
                    <a:pt x="6" y="17"/>
                  </a:cubicBezTo>
                  <a:cubicBezTo>
                    <a:pt x="13" y="5"/>
                    <a:pt x="28" y="0"/>
                    <a:pt x="40" y="6"/>
                  </a:cubicBezTo>
                  <a:cubicBezTo>
                    <a:pt x="46" y="9"/>
                    <a:pt x="50" y="15"/>
                    <a:pt x="52" y="21"/>
                  </a:cubicBezTo>
                  <a:cubicBezTo>
                    <a:pt x="54" y="27"/>
                    <a:pt x="54" y="34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47" y="46"/>
                    <a:pt x="42" y="50"/>
                    <a:pt x="36" y="52"/>
                  </a:cubicBezTo>
                  <a:cubicBezTo>
                    <a:pt x="33" y="53"/>
                    <a:pt x="31" y="53"/>
                    <a:pt x="28" y="53"/>
                  </a:cubicBezTo>
                  <a:close/>
                  <a:moveTo>
                    <a:pt x="28" y="10"/>
                  </a:moveTo>
                  <a:cubicBezTo>
                    <a:pt x="22" y="10"/>
                    <a:pt x="15" y="14"/>
                    <a:pt x="12" y="20"/>
                  </a:cubicBezTo>
                  <a:cubicBezTo>
                    <a:pt x="7" y="29"/>
                    <a:pt x="11" y="40"/>
                    <a:pt x="20" y="45"/>
                  </a:cubicBezTo>
                  <a:cubicBezTo>
                    <a:pt x="24" y="47"/>
                    <a:pt x="29" y="48"/>
                    <a:pt x="34" y="46"/>
                  </a:cubicBezTo>
                  <a:cubicBezTo>
                    <a:pt x="39" y="45"/>
                    <a:pt x="43" y="41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7" y="33"/>
                    <a:pt x="47" y="28"/>
                    <a:pt x="46" y="23"/>
                  </a:cubicBezTo>
                  <a:cubicBezTo>
                    <a:pt x="44" y="18"/>
                    <a:pt x="41" y="14"/>
                    <a:pt x="37" y="12"/>
                  </a:cubicBezTo>
                  <a:cubicBezTo>
                    <a:pt x="34" y="11"/>
                    <a:pt x="31" y="10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EB514970-69AF-4B2C-9630-C184090DE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2575782"/>
              <a:ext cx="149225" cy="87313"/>
            </a:xfrm>
            <a:custGeom>
              <a:avLst/>
              <a:gdLst>
                <a:gd name="T0" fmla="*/ 40 w 43"/>
                <a:gd name="T1" fmla="*/ 25 h 25"/>
                <a:gd name="T2" fmla="*/ 38 w 43"/>
                <a:gd name="T3" fmla="*/ 24 h 25"/>
                <a:gd name="T4" fmla="*/ 2 w 43"/>
                <a:gd name="T5" fmla="*/ 6 h 25"/>
                <a:gd name="T6" fmla="*/ 0 w 43"/>
                <a:gd name="T7" fmla="*/ 2 h 25"/>
                <a:gd name="T8" fmla="*/ 5 w 43"/>
                <a:gd name="T9" fmla="*/ 0 h 25"/>
                <a:gd name="T10" fmla="*/ 41 w 43"/>
                <a:gd name="T11" fmla="*/ 19 h 25"/>
                <a:gd name="T12" fmla="*/ 43 w 43"/>
                <a:gd name="T13" fmla="*/ 23 h 25"/>
                <a:gd name="T14" fmla="*/ 40 w 4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5">
                  <a:moveTo>
                    <a:pt x="40" y="25"/>
                  </a:moveTo>
                  <a:cubicBezTo>
                    <a:pt x="39" y="25"/>
                    <a:pt x="39" y="25"/>
                    <a:pt x="38" y="24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1" y="0"/>
                    <a:pt x="3" y="0"/>
                    <a:pt x="5" y="0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3" y="19"/>
                    <a:pt x="43" y="21"/>
                    <a:pt x="43" y="23"/>
                  </a:cubicBezTo>
                  <a:cubicBezTo>
                    <a:pt x="42" y="24"/>
                    <a:pt x="41" y="25"/>
                    <a:pt x="4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FCFB88A3-04C2-42FE-98D4-8F37A9D0D2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7612" y="2124932"/>
              <a:ext cx="187325" cy="179388"/>
            </a:xfrm>
            <a:custGeom>
              <a:avLst/>
              <a:gdLst>
                <a:gd name="T0" fmla="*/ 28 w 54"/>
                <a:gd name="T1" fmla="*/ 51 h 51"/>
                <a:gd name="T2" fmla="*/ 6 w 54"/>
                <a:gd name="T3" fmla="*/ 37 h 51"/>
                <a:gd name="T4" fmla="*/ 17 w 54"/>
                <a:gd name="T5" fmla="*/ 4 h 51"/>
                <a:gd name="T6" fmla="*/ 36 w 54"/>
                <a:gd name="T7" fmla="*/ 2 h 51"/>
                <a:gd name="T8" fmla="*/ 50 w 54"/>
                <a:gd name="T9" fmla="*/ 15 h 51"/>
                <a:gd name="T10" fmla="*/ 52 w 54"/>
                <a:gd name="T11" fmla="*/ 34 h 51"/>
                <a:gd name="T12" fmla="*/ 40 w 54"/>
                <a:gd name="T13" fmla="*/ 48 h 51"/>
                <a:gd name="T14" fmla="*/ 28 w 54"/>
                <a:gd name="T15" fmla="*/ 51 h 51"/>
                <a:gd name="T16" fmla="*/ 28 w 54"/>
                <a:gd name="T17" fmla="*/ 7 h 51"/>
                <a:gd name="T18" fmla="*/ 20 w 54"/>
                <a:gd name="T19" fmla="*/ 10 h 51"/>
                <a:gd name="T20" fmla="*/ 12 w 54"/>
                <a:gd name="T21" fmla="*/ 34 h 51"/>
                <a:gd name="T22" fmla="*/ 37 w 54"/>
                <a:gd name="T23" fmla="*/ 42 h 51"/>
                <a:gd name="T24" fmla="*/ 46 w 54"/>
                <a:gd name="T25" fmla="*/ 32 h 51"/>
                <a:gd name="T26" fmla="*/ 45 w 54"/>
                <a:gd name="T27" fmla="*/ 17 h 51"/>
                <a:gd name="T28" fmla="*/ 45 w 54"/>
                <a:gd name="T29" fmla="*/ 17 h 51"/>
                <a:gd name="T30" fmla="*/ 34 w 54"/>
                <a:gd name="T31" fmla="*/ 8 h 51"/>
                <a:gd name="T32" fmla="*/ 28 w 54"/>
                <a:gd name="T33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51">
                  <a:moveTo>
                    <a:pt x="28" y="51"/>
                  </a:moveTo>
                  <a:cubicBezTo>
                    <a:pt x="19" y="51"/>
                    <a:pt x="11" y="46"/>
                    <a:pt x="6" y="37"/>
                  </a:cubicBezTo>
                  <a:cubicBezTo>
                    <a:pt x="0" y="25"/>
                    <a:pt x="5" y="10"/>
                    <a:pt x="17" y="4"/>
                  </a:cubicBezTo>
                  <a:cubicBezTo>
                    <a:pt x="23" y="1"/>
                    <a:pt x="30" y="0"/>
                    <a:pt x="36" y="2"/>
                  </a:cubicBezTo>
                  <a:cubicBezTo>
                    <a:pt x="42" y="4"/>
                    <a:pt x="47" y="9"/>
                    <a:pt x="50" y="15"/>
                  </a:cubicBezTo>
                  <a:cubicBezTo>
                    <a:pt x="54" y="20"/>
                    <a:pt x="54" y="27"/>
                    <a:pt x="52" y="34"/>
                  </a:cubicBezTo>
                  <a:cubicBezTo>
                    <a:pt x="50" y="40"/>
                    <a:pt x="46" y="45"/>
                    <a:pt x="40" y="48"/>
                  </a:cubicBezTo>
                  <a:cubicBezTo>
                    <a:pt x="36" y="50"/>
                    <a:pt x="32" y="51"/>
                    <a:pt x="28" y="51"/>
                  </a:cubicBezTo>
                  <a:close/>
                  <a:moveTo>
                    <a:pt x="28" y="7"/>
                  </a:moveTo>
                  <a:cubicBezTo>
                    <a:pt x="25" y="7"/>
                    <a:pt x="23" y="8"/>
                    <a:pt x="20" y="10"/>
                  </a:cubicBezTo>
                  <a:cubicBezTo>
                    <a:pt x="11" y="14"/>
                    <a:pt x="7" y="25"/>
                    <a:pt x="12" y="34"/>
                  </a:cubicBezTo>
                  <a:cubicBezTo>
                    <a:pt x="17" y="43"/>
                    <a:pt x="28" y="47"/>
                    <a:pt x="37" y="42"/>
                  </a:cubicBezTo>
                  <a:cubicBezTo>
                    <a:pt x="41" y="40"/>
                    <a:pt x="44" y="36"/>
                    <a:pt x="46" y="32"/>
                  </a:cubicBezTo>
                  <a:cubicBezTo>
                    <a:pt x="47" y="27"/>
                    <a:pt x="47" y="22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3" y="13"/>
                    <a:pt x="39" y="10"/>
                    <a:pt x="34" y="8"/>
                  </a:cubicBezTo>
                  <a:cubicBezTo>
                    <a:pt x="32" y="8"/>
                    <a:pt x="30" y="7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C725A6A1-8E20-4357-8360-C82A52BF8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0612" y="2234469"/>
              <a:ext cx="169863" cy="101600"/>
            </a:xfrm>
            <a:custGeom>
              <a:avLst/>
              <a:gdLst>
                <a:gd name="T0" fmla="*/ 4 w 49"/>
                <a:gd name="T1" fmla="*/ 29 h 29"/>
                <a:gd name="T2" fmla="*/ 1 w 49"/>
                <a:gd name="T3" fmla="*/ 27 h 29"/>
                <a:gd name="T4" fmla="*/ 2 w 49"/>
                <a:gd name="T5" fmla="*/ 22 h 29"/>
                <a:gd name="T6" fmla="*/ 44 w 49"/>
                <a:gd name="T7" fmla="*/ 1 h 29"/>
                <a:gd name="T8" fmla="*/ 49 w 49"/>
                <a:gd name="T9" fmla="*/ 3 h 29"/>
                <a:gd name="T10" fmla="*/ 47 w 49"/>
                <a:gd name="T11" fmla="*/ 7 h 29"/>
                <a:gd name="T12" fmla="*/ 5 w 49"/>
                <a:gd name="T13" fmla="*/ 28 h 29"/>
                <a:gd name="T14" fmla="*/ 4 w 49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9">
                  <a:moveTo>
                    <a:pt x="4" y="29"/>
                  </a:moveTo>
                  <a:cubicBezTo>
                    <a:pt x="3" y="29"/>
                    <a:pt x="1" y="28"/>
                    <a:pt x="1" y="27"/>
                  </a:cubicBezTo>
                  <a:cubicBezTo>
                    <a:pt x="0" y="25"/>
                    <a:pt x="1" y="23"/>
                    <a:pt x="2" y="22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6" y="0"/>
                    <a:pt x="48" y="1"/>
                    <a:pt x="49" y="3"/>
                  </a:cubicBezTo>
                  <a:cubicBezTo>
                    <a:pt x="49" y="4"/>
                    <a:pt x="49" y="6"/>
                    <a:pt x="47" y="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4" y="29"/>
                    <a:pt x="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8846A473-A399-4948-9C51-AD35AEB12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7" y="2336069"/>
              <a:ext cx="25400" cy="228600"/>
            </a:xfrm>
            <a:custGeom>
              <a:avLst/>
              <a:gdLst>
                <a:gd name="T0" fmla="*/ 4 w 7"/>
                <a:gd name="T1" fmla="*/ 65 h 65"/>
                <a:gd name="T2" fmla="*/ 0 w 7"/>
                <a:gd name="T3" fmla="*/ 62 h 65"/>
                <a:gd name="T4" fmla="*/ 0 w 7"/>
                <a:gd name="T5" fmla="*/ 3 h 65"/>
                <a:gd name="T6" fmla="*/ 4 w 7"/>
                <a:gd name="T7" fmla="*/ 0 h 65"/>
                <a:gd name="T8" fmla="*/ 7 w 7"/>
                <a:gd name="T9" fmla="*/ 3 h 65"/>
                <a:gd name="T10" fmla="*/ 7 w 7"/>
                <a:gd name="T11" fmla="*/ 62 h 65"/>
                <a:gd name="T12" fmla="*/ 4 w 7"/>
                <a:gd name="T1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5">
                  <a:moveTo>
                    <a:pt x="4" y="65"/>
                  </a:moveTo>
                  <a:cubicBezTo>
                    <a:pt x="2" y="65"/>
                    <a:pt x="0" y="63"/>
                    <a:pt x="0" y="6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7" y="63"/>
                    <a:pt x="5" y="65"/>
                    <a:pt x="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5">
              <a:extLst>
                <a:ext uri="{FF2B5EF4-FFF2-40B4-BE49-F238E27FC236}">
                  <a16:creationId xmlns:a16="http://schemas.microsoft.com/office/drawing/2014/main" id="{E4CA287C-4C6C-43E2-98EC-02649E711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4412" y="2002694"/>
              <a:ext cx="220663" cy="144463"/>
            </a:xfrm>
            <a:custGeom>
              <a:avLst/>
              <a:gdLst>
                <a:gd name="T0" fmla="*/ 60 w 64"/>
                <a:gd name="T1" fmla="*/ 41 h 41"/>
                <a:gd name="T2" fmla="*/ 58 w 64"/>
                <a:gd name="T3" fmla="*/ 41 h 41"/>
                <a:gd name="T4" fmla="*/ 2 w 64"/>
                <a:gd name="T5" fmla="*/ 6 h 41"/>
                <a:gd name="T6" fmla="*/ 1 w 64"/>
                <a:gd name="T7" fmla="*/ 2 h 41"/>
                <a:gd name="T8" fmla="*/ 6 w 64"/>
                <a:gd name="T9" fmla="*/ 1 h 41"/>
                <a:gd name="T10" fmla="*/ 62 w 64"/>
                <a:gd name="T11" fmla="*/ 35 h 41"/>
                <a:gd name="T12" fmla="*/ 63 w 64"/>
                <a:gd name="T13" fmla="*/ 40 h 41"/>
                <a:gd name="T14" fmla="*/ 60 w 64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41">
                  <a:moveTo>
                    <a:pt x="60" y="41"/>
                  </a:moveTo>
                  <a:cubicBezTo>
                    <a:pt x="59" y="41"/>
                    <a:pt x="59" y="41"/>
                    <a:pt x="58" y="41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0"/>
                    <a:pt x="4" y="0"/>
                    <a:pt x="6" y="1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3" y="36"/>
                    <a:pt x="64" y="38"/>
                    <a:pt x="63" y="40"/>
                  </a:cubicBezTo>
                  <a:cubicBezTo>
                    <a:pt x="62" y="41"/>
                    <a:pt x="61" y="41"/>
                    <a:pt x="6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B25EA672-C407-44FF-937F-EADA5F318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1991582"/>
              <a:ext cx="219075" cy="144463"/>
            </a:xfrm>
            <a:custGeom>
              <a:avLst/>
              <a:gdLst>
                <a:gd name="T0" fmla="*/ 3 w 63"/>
                <a:gd name="T1" fmla="*/ 41 h 41"/>
                <a:gd name="T2" fmla="*/ 0 w 63"/>
                <a:gd name="T3" fmla="*/ 40 h 41"/>
                <a:gd name="T4" fmla="*/ 2 w 63"/>
                <a:gd name="T5" fmla="*/ 35 h 41"/>
                <a:gd name="T6" fmla="*/ 58 w 63"/>
                <a:gd name="T7" fmla="*/ 1 h 41"/>
                <a:gd name="T8" fmla="*/ 62 w 63"/>
                <a:gd name="T9" fmla="*/ 2 h 41"/>
                <a:gd name="T10" fmla="*/ 61 w 63"/>
                <a:gd name="T11" fmla="*/ 6 h 41"/>
                <a:gd name="T12" fmla="*/ 5 w 63"/>
                <a:gd name="T13" fmla="*/ 41 h 41"/>
                <a:gd name="T14" fmla="*/ 3 w 63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41">
                  <a:moveTo>
                    <a:pt x="3" y="41"/>
                  </a:moveTo>
                  <a:cubicBezTo>
                    <a:pt x="2" y="41"/>
                    <a:pt x="1" y="41"/>
                    <a:pt x="0" y="40"/>
                  </a:cubicBezTo>
                  <a:cubicBezTo>
                    <a:pt x="0" y="38"/>
                    <a:pt x="0" y="36"/>
                    <a:pt x="2" y="35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9" y="0"/>
                    <a:pt x="61" y="0"/>
                    <a:pt x="62" y="2"/>
                  </a:cubicBezTo>
                  <a:cubicBezTo>
                    <a:pt x="63" y="3"/>
                    <a:pt x="62" y="5"/>
                    <a:pt x="61" y="6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4" y="41"/>
                    <a:pt x="4" y="41"/>
                    <a:pt x="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FDB92DF-A5D0-4C6F-AE32-066B9BF03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8575" y="2336069"/>
              <a:ext cx="23813" cy="228600"/>
            </a:xfrm>
            <a:custGeom>
              <a:avLst/>
              <a:gdLst>
                <a:gd name="T0" fmla="*/ 3 w 7"/>
                <a:gd name="T1" fmla="*/ 65 h 65"/>
                <a:gd name="T2" fmla="*/ 0 w 7"/>
                <a:gd name="T3" fmla="*/ 62 h 65"/>
                <a:gd name="T4" fmla="*/ 0 w 7"/>
                <a:gd name="T5" fmla="*/ 3 h 65"/>
                <a:gd name="T6" fmla="*/ 3 w 7"/>
                <a:gd name="T7" fmla="*/ 0 h 65"/>
                <a:gd name="T8" fmla="*/ 7 w 7"/>
                <a:gd name="T9" fmla="*/ 3 h 65"/>
                <a:gd name="T10" fmla="*/ 7 w 7"/>
                <a:gd name="T11" fmla="*/ 62 h 65"/>
                <a:gd name="T12" fmla="*/ 3 w 7"/>
                <a:gd name="T1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5">
                  <a:moveTo>
                    <a:pt x="3" y="65"/>
                  </a:moveTo>
                  <a:cubicBezTo>
                    <a:pt x="2" y="65"/>
                    <a:pt x="0" y="63"/>
                    <a:pt x="0" y="6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7" y="1"/>
                    <a:pt x="7" y="3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7" y="63"/>
                    <a:pt x="5" y="65"/>
                    <a:pt x="3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1864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6DAA0-EB82-42F9-A284-AC58E44A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Issues </a:t>
            </a:r>
          </a:p>
        </p:txBody>
      </p:sp>
    </p:spTree>
    <p:extLst>
      <p:ext uri="{BB962C8B-B14F-4D97-AF65-F5344CB8AC3E}">
        <p14:creationId xmlns:p14="http://schemas.microsoft.com/office/powerpoint/2010/main" val="2068876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E143-9D05-498B-90EA-F89B5E9002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2500" y="-9525"/>
            <a:ext cx="9563100" cy="1411288"/>
          </a:xfrm>
        </p:spPr>
        <p:txBody>
          <a:bodyPr/>
          <a:lstStyle/>
          <a:p>
            <a:r>
              <a:rPr lang="en-US" dirty="0"/>
              <a:t>Document Details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C7C1BD0-DC9F-4480-990E-EFA618065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890894"/>
              </p:ext>
            </p:extLst>
          </p:nvPr>
        </p:nvGraphicFramePr>
        <p:xfrm>
          <a:off x="982814" y="1922580"/>
          <a:ext cx="10226372" cy="13106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56593">
                  <a:extLst>
                    <a:ext uri="{9D8B030D-6E8A-4147-A177-3AD203B41FA5}">
                      <a16:colId xmlns:a16="http://schemas.microsoft.com/office/drawing/2014/main" val="875601366"/>
                    </a:ext>
                  </a:extLst>
                </a:gridCol>
                <a:gridCol w="2556593">
                  <a:extLst>
                    <a:ext uri="{9D8B030D-6E8A-4147-A177-3AD203B41FA5}">
                      <a16:colId xmlns:a16="http://schemas.microsoft.com/office/drawing/2014/main" val="2487940473"/>
                    </a:ext>
                  </a:extLst>
                </a:gridCol>
                <a:gridCol w="2556593">
                  <a:extLst>
                    <a:ext uri="{9D8B030D-6E8A-4147-A177-3AD203B41FA5}">
                      <a16:colId xmlns:a16="http://schemas.microsoft.com/office/drawing/2014/main" val="838843152"/>
                    </a:ext>
                  </a:extLst>
                </a:gridCol>
                <a:gridCol w="2556593">
                  <a:extLst>
                    <a:ext uri="{9D8B030D-6E8A-4147-A177-3AD203B41FA5}">
                      <a16:colId xmlns:a16="http://schemas.microsoft.com/office/drawing/2014/main" val="3155875115"/>
                    </a:ext>
                  </a:extLst>
                </a:gridCol>
              </a:tblGrid>
              <a:tr h="27404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2"/>
                          </a:solidFill>
                          <a:latin typeface="Century Gothic" panose="020B0502020202020204" pitchFamily="34" charset="0"/>
                        </a:rPr>
                        <a:t>5.2 Thank You Page</a:t>
                      </a: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854010"/>
                  </a:ext>
                </a:extLst>
              </a:tr>
              <a:tr h="391873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Survey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Feedback survey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Complete this survey to give us your feedback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endParaRPr lang="en-US" sz="1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4050090"/>
                  </a:ext>
                </a:extLst>
              </a:tr>
              <a:tr h="232675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Yes image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endParaRPr lang="en-US" sz="1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endParaRPr lang="en-US" sz="1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735610"/>
                  </a:ext>
                </a:extLst>
              </a:tr>
              <a:tr h="232675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No image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endParaRPr lang="en-US" sz="1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endParaRPr lang="en-US" sz="1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26540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636369A-1CBF-479C-A279-4076CA895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574926"/>
              </p:ext>
            </p:extLst>
          </p:nvPr>
        </p:nvGraphicFramePr>
        <p:xfrm>
          <a:off x="982814" y="3337549"/>
          <a:ext cx="10226372" cy="1508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56593">
                  <a:extLst>
                    <a:ext uri="{9D8B030D-6E8A-4147-A177-3AD203B41FA5}">
                      <a16:colId xmlns:a16="http://schemas.microsoft.com/office/drawing/2014/main" val="875601366"/>
                    </a:ext>
                  </a:extLst>
                </a:gridCol>
                <a:gridCol w="2556593">
                  <a:extLst>
                    <a:ext uri="{9D8B030D-6E8A-4147-A177-3AD203B41FA5}">
                      <a16:colId xmlns:a16="http://schemas.microsoft.com/office/drawing/2014/main" val="2487940473"/>
                    </a:ext>
                  </a:extLst>
                </a:gridCol>
                <a:gridCol w="2556593">
                  <a:extLst>
                    <a:ext uri="{9D8B030D-6E8A-4147-A177-3AD203B41FA5}">
                      <a16:colId xmlns:a16="http://schemas.microsoft.com/office/drawing/2014/main" val="838843152"/>
                    </a:ext>
                  </a:extLst>
                </a:gridCol>
                <a:gridCol w="2556593">
                  <a:extLst>
                    <a:ext uri="{9D8B030D-6E8A-4147-A177-3AD203B41FA5}">
                      <a16:colId xmlns:a16="http://schemas.microsoft.com/office/drawing/2014/main" val="3155875115"/>
                    </a:ext>
                  </a:extLst>
                </a:gridCol>
              </a:tblGrid>
              <a:tr h="27404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2"/>
                          </a:solidFill>
                          <a:latin typeface="Century Gothic" panose="020B0502020202020204" pitchFamily="34" charset="0"/>
                        </a:rPr>
                        <a:t>5.3 E-mail Preference Layer</a:t>
                      </a: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854010"/>
                  </a:ext>
                </a:extLst>
              </a:tr>
              <a:tr h="391873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Cancel Button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Cancel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Click here to cancel and close this window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endParaRPr lang="en-US" sz="13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4050090"/>
                  </a:ext>
                </a:extLst>
              </a:tr>
              <a:tr h="232675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Save button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Save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Click here to save settings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endParaRPr lang="en-US" sz="13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735610"/>
                  </a:ext>
                </a:extLst>
              </a:tr>
              <a:tr h="391873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Close button in upper-right corner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Close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Click here to cancel and close this window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endParaRPr lang="en-US" sz="13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26540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DF4C496-C611-4796-AAE4-545C6CC0C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557004"/>
              </p:ext>
            </p:extLst>
          </p:nvPr>
        </p:nvGraphicFramePr>
        <p:xfrm>
          <a:off x="982814" y="1140072"/>
          <a:ext cx="10226372" cy="6781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56593">
                  <a:extLst>
                    <a:ext uri="{9D8B030D-6E8A-4147-A177-3AD203B41FA5}">
                      <a16:colId xmlns:a16="http://schemas.microsoft.com/office/drawing/2014/main" val="875601366"/>
                    </a:ext>
                  </a:extLst>
                </a:gridCol>
                <a:gridCol w="2556593">
                  <a:extLst>
                    <a:ext uri="{9D8B030D-6E8A-4147-A177-3AD203B41FA5}">
                      <a16:colId xmlns:a16="http://schemas.microsoft.com/office/drawing/2014/main" val="2487940473"/>
                    </a:ext>
                  </a:extLst>
                </a:gridCol>
                <a:gridCol w="2556593">
                  <a:extLst>
                    <a:ext uri="{9D8B030D-6E8A-4147-A177-3AD203B41FA5}">
                      <a16:colId xmlns:a16="http://schemas.microsoft.com/office/drawing/2014/main" val="838843152"/>
                    </a:ext>
                  </a:extLst>
                </a:gridCol>
                <a:gridCol w="2556593">
                  <a:extLst>
                    <a:ext uri="{9D8B030D-6E8A-4147-A177-3AD203B41FA5}">
                      <a16:colId xmlns:a16="http://schemas.microsoft.com/office/drawing/2014/main" val="3155875115"/>
                    </a:ext>
                  </a:extLst>
                </a:gridCol>
              </a:tblGrid>
              <a:tr h="529071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Element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Alt text </a:t>
                      </a:r>
                    </a:p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Written for all images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Title attributes</a:t>
                      </a:r>
                    </a:p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Written for image that prompt the user to action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Long description</a:t>
                      </a:r>
                    </a:p>
                    <a:p>
                      <a:pPr>
                        <a:spcBef>
                          <a:spcPts val="300"/>
                        </a:spcBef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Written for complete images, such as image maps.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474105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1CC16D-5B5C-45FB-93BC-3B4B97E01567}"/>
              </a:ext>
            </a:extLst>
          </p:cNvPr>
          <p:cNvCxnSpPr/>
          <p:nvPr/>
        </p:nvCxnSpPr>
        <p:spPr>
          <a:xfrm>
            <a:off x="584360" y="5001124"/>
            <a:ext cx="110490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302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30421-83E0-4C6F-B2CD-B920D1FF3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Enhanced, Custom or Cutting-Edge Controls</a:t>
            </a:r>
          </a:p>
        </p:txBody>
      </p:sp>
    </p:spTree>
    <p:extLst>
      <p:ext uri="{BB962C8B-B14F-4D97-AF65-F5344CB8AC3E}">
        <p14:creationId xmlns:p14="http://schemas.microsoft.com/office/powerpoint/2010/main" val="746689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4A5A52-F7C8-4D48-A81C-2A465A72EF9D}"/>
              </a:ext>
            </a:extLst>
          </p:cNvPr>
          <p:cNvSpPr/>
          <p:nvPr/>
        </p:nvSpPr>
        <p:spPr>
          <a:xfrm>
            <a:off x="1084465" y="4158176"/>
            <a:ext cx="10076033" cy="764545"/>
          </a:xfrm>
          <a:prstGeom prst="rect">
            <a:avLst/>
          </a:prstGeom>
          <a:solidFill>
            <a:schemeClr val="bg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D2464-7C97-4859-87C0-23806A74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Non-Standard/Modified Controls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2AE75A-B934-409F-B8F9-9F0B8D1B107D}"/>
              </a:ext>
            </a:extLst>
          </p:cNvPr>
          <p:cNvSpPr/>
          <p:nvPr/>
        </p:nvSpPr>
        <p:spPr>
          <a:xfrm>
            <a:off x="838200" y="1775065"/>
            <a:ext cx="7720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entury Gothic" panose="020B0502020202020204" pitchFamily="34" charset="0"/>
              </a:rPr>
              <a:t>Bear the full  burden of making controls accessible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A31F3-EC9A-40A1-A875-94763B2CE533}"/>
              </a:ext>
            </a:extLst>
          </p:cNvPr>
          <p:cNvSpPr txBox="1"/>
          <p:nvPr/>
        </p:nvSpPr>
        <p:spPr>
          <a:xfrm>
            <a:off x="2549949" y="4217283"/>
            <a:ext cx="702615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entury Gothic" panose="020B0502020202020204" pitchFamily="34" charset="0"/>
              </a:rPr>
              <a:t>If you create a custom control, take the time to make it right so it can be reused again without having to recreate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72D131-D8E6-494C-A0F9-530CFE7B75BE}"/>
              </a:ext>
            </a:extLst>
          </p:cNvPr>
          <p:cNvSpPr/>
          <p:nvPr/>
        </p:nvSpPr>
        <p:spPr>
          <a:xfrm>
            <a:off x="1484752" y="3536943"/>
            <a:ext cx="1657826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Keyboard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4F5E0-CD33-4421-A391-41103611B0B2}"/>
              </a:ext>
            </a:extLst>
          </p:cNvPr>
          <p:cNvSpPr/>
          <p:nvPr/>
        </p:nvSpPr>
        <p:spPr>
          <a:xfrm>
            <a:off x="3463859" y="3548296"/>
            <a:ext cx="213872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Identification</a:t>
            </a:r>
            <a:endParaRPr lang="en-US" sz="24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691713-1178-4C31-9DEB-6F346B4D010C}"/>
              </a:ext>
            </a:extLst>
          </p:cNvPr>
          <p:cNvSpPr/>
          <p:nvPr/>
        </p:nvSpPr>
        <p:spPr>
          <a:xfrm>
            <a:off x="5916188" y="3536943"/>
            <a:ext cx="957313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State</a:t>
            </a:r>
            <a:endParaRPr lang="en-US" sz="24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10A0CD-A09D-406F-87E1-3388F0ADAED3}"/>
              </a:ext>
            </a:extLst>
          </p:cNvPr>
          <p:cNvSpPr/>
          <p:nvPr/>
        </p:nvSpPr>
        <p:spPr>
          <a:xfrm>
            <a:off x="7371939" y="3536943"/>
            <a:ext cx="146226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Function</a:t>
            </a:r>
            <a:endParaRPr lang="en-US" sz="24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7B15AE-252F-421F-9FED-E93F078A6C83}"/>
              </a:ext>
            </a:extLst>
          </p:cNvPr>
          <p:cNvSpPr/>
          <p:nvPr/>
        </p:nvSpPr>
        <p:spPr>
          <a:xfrm>
            <a:off x="9616189" y="2941503"/>
            <a:ext cx="737701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entury Gothic" panose="020B0502020202020204" pitchFamily="34" charset="0"/>
              </a:rPr>
              <a:t>Etc.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F3D3437-6CD3-4F0A-8034-F5EB4667B4A8}"/>
              </a:ext>
            </a:extLst>
          </p:cNvPr>
          <p:cNvGrpSpPr/>
          <p:nvPr/>
        </p:nvGrpSpPr>
        <p:grpSpPr>
          <a:xfrm>
            <a:off x="1898304" y="2553280"/>
            <a:ext cx="851352" cy="863138"/>
            <a:chOff x="4019559" y="4476134"/>
            <a:chExt cx="1283158" cy="1300922"/>
          </a:xfrm>
          <a:solidFill>
            <a:schemeClr val="tx2"/>
          </a:solidFill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082B55C8-05A6-4954-9C32-604CC9F1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885" y="4476134"/>
              <a:ext cx="1178531" cy="568536"/>
            </a:xfrm>
            <a:custGeom>
              <a:avLst/>
              <a:gdLst>
                <a:gd name="T0" fmla="*/ 13 w 274"/>
                <a:gd name="T1" fmla="*/ 117 h 130"/>
                <a:gd name="T2" fmla="*/ 41 w 274"/>
                <a:gd name="T3" fmla="*/ 117 h 130"/>
                <a:gd name="T4" fmla="*/ 42 w 274"/>
                <a:gd name="T5" fmla="*/ 112 h 130"/>
                <a:gd name="T6" fmla="*/ 52 w 274"/>
                <a:gd name="T7" fmla="*/ 87 h 130"/>
                <a:gd name="T8" fmla="*/ 55 w 274"/>
                <a:gd name="T9" fmla="*/ 83 h 130"/>
                <a:gd name="T10" fmla="*/ 35 w 274"/>
                <a:gd name="T11" fmla="*/ 63 h 130"/>
                <a:gd name="T12" fmla="*/ 63 w 274"/>
                <a:gd name="T13" fmla="*/ 35 h 130"/>
                <a:gd name="T14" fmla="*/ 83 w 274"/>
                <a:gd name="T15" fmla="*/ 54 h 130"/>
                <a:gd name="T16" fmla="*/ 87 w 274"/>
                <a:gd name="T17" fmla="*/ 52 h 130"/>
                <a:gd name="T18" fmla="*/ 112 w 274"/>
                <a:gd name="T19" fmla="*/ 42 h 130"/>
                <a:gd name="T20" fmla="*/ 117 w 274"/>
                <a:gd name="T21" fmla="*/ 40 h 130"/>
                <a:gd name="T22" fmla="*/ 117 w 274"/>
                <a:gd name="T23" fmla="*/ 12 h 130"/>
                <a:gd name="T24" fmla="*/ 157 w 274"/>
                <a:gd name="T25" fmla="*/ 12 h 130"/>
                <a:gd name="T26" fmla="*/ 157 w 274"/>
                <a:gd name="T27" fmla="*/ 40 h 130"/>
                <a:gd name="T28" fmla="*/ 161 w 274"/>
                <a:gd name="T29" fmla="*/ 42 h 130"/>
                <a:gd name="T30" fmla="*/ 187 w 274"/>
                <a:gd name="T31" fmla="*/ 52 h 130"/>
                <a:gd name="T32" fmla="*/ 191 w 274"/>
                <a:gd name="T33" fmla="*/ 54 h 130"/>
                <a:gd name="T34" fmla="*/ 211 w 274"/>
                <a:gd name="T35" fmla="*/ 35 h 130"/>
                <a:gd name="T36" fmla="*/ 239 w 274"/>
                <a:gd name="T37" fmla="*/ 63 h 130"/>
                <a:gd name="T38" fmla="*/ 219 w 274"/>
                <a:gd name="T39" fmla="*/ 83 h 130"/>
                <a:gd name="T40" fmla="*/ 221 w 274"/>
                <a:gd name="T41" fmla="*/ 87 h 130"/>
                <a:gd name="T42" fmla="*/ 232 w 274"/>
                <a:gd name="T43" fmla="*/ 112 h 130"/>
                <a:gd name="T44" fmla="*/ 233 w 274"/>
                <a:gd name="T45" fmla="*/ 117 h 130"/>
                <a:gd name="T46" fmla="*/ 261 w 274"/>
                <a:gd name="T47" fmla="*/ 117 h 130"/>
                <a:gd name="T48" fmla="*/ 261 w 274"/>
                <a:gd name="T49" fmla="*/ 130 h 130"/>
                <a:gd name="T50" fmla="*/ 274 w 274"/>
                <a:gd name="T51" fmla="*/ 130 h 130"/>
                <a:gd name="T52" fmla="*/ 274 w 274"/>
                <a:gd name="T53" fmla="*/ 104 h 130"/>
                <a:gd name="T54" fmla="*/ 243 w 274"/>
                <a:gd name="T55" fmla="*/ 104 h 130"/>
                <a:gd name="T56" fmla="*/ 235 w 274"/>
                <a:gd name="T57" fmla="*/ 85 h 130"/>
                <a:gd name="T58" fmla="*/ 256 w 274"/>
                <a:gd name="T59" fmla="*/ 63 h 130"/>
                <a:gd name="T60" fmla="*/ 211 w 274"/>
                <a:gd name="T61" fmla="*/ 17 h 130"/>
                <a:gd name="T62" fmla="*/ 189 w 274"/>
                <a:gd name="T63" fmla="*/ 39 h 130"/>
                <a:gd name="T64" fmla="*/ 169 w 274"/>
                <a:gd name="T65" fmla="*/ 31 h 130"/>
                <a:gd name="T66" fmla="*/ 169 w 274"/>
                <a:gd name="T67" fmla="*/ 0 h 130"/>
                <a:gd name="T68" fmla="*/ 105 w 274"/>
                <a:gd name="T69" fmla="*/ 0 h 130"/>
                <a:gd name="T70" fmla="*/ 105 w 274"/>
                <a:gd name="T71" fmla="*/ 31 h 130"/>
                <a:gd name="T72" fmla="*/ 85 w 274"/>
                <a:gd name="T73" fmla="*/ 39 h 130"/>
                <a:gd name="T74" fmla="*/ 63 w 274"/>
                <a:gd name="T75" fmla="*/ 17 h 130"/>
                <a:gd name="T76" fmla="*/ 17 w 274"/>
                <a:gd name="T77" fmla="*/ 63 h 130"/>
                <a:gd name="T78" fmla="*/ 39 w 274"/>
                <a:gd name="T79" fmla="*/ 85 h 130"/>
                <a:gd name="T80" fmla="*/ 31 w 274"/>
                <a:gd name="T81" fmla="*/ 104 h 130"/>
                <a:gd name="T82" fmla="*/ 0 w 274"/>
                <a:gd name="T83" fmla="*/ 104 h 130"/>
                <a:gd name="T84" fmla="*/ 0 w 274"/>
                <a:gd name="T85" fmla="*/ 130 h 130"/>
                <a:gd name="T86" fmla="*/ 13 w 274"/>
                <a:gd name="T87" fmla="*/ 130 h 130"/>
                <a:gd name="T88" fmla="*/ 13 w 274"/>
                <a:gd name="T89" fmla="*/ 11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74" h="130">
                  <a:moveTo>
                    <a:pt x="13" y="117"/>
                  </a:moveTo>
                  <a:cubicBezTo>
                    <a:pt x="41" y="117"/>
                    <a:pt x="41" y="117"/>
                    <a:pt x="41" y="117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4" y="103"/>
                    <a:pt x="48" y="95"/>
                    <a:pt x="52" y="87"/>
                  </a:cubicBezTo>
                  <a:cubicBezTo>
                    <a:pt x="55" y="83"/>
                    <a:pt x="55" y="83"/>
                    <a:pt x="55" y="8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95" y="47"/>
                    <a:pt x="103" y="44"/>
                    <a:pt x="112" y="42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70" y="44"/>
                    <a:pt x="179" y="47"/>
                    <a:pt x="187" y="52"/>
                  </a:cubicBezTo>
                  <a:cubicBezTo>
                    <a:pt x="191" y="54"/>
                    <a:pt x="191" y="54"/>
                    <a:pt x="191" y="54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39" y="63"/>
                    <a:pt x="239" y="63"/>
                    <a:pt x="239" y="63"/>
                  </a:cubicBezTo>
                  <a:cubicBezTo>
                    <a:pt x="219" y="83"/>
                    <a:pt x="219" y="83"/>
                    <a:pt x="219" y="83"/>
                  </a:cubicBezTo>
                  <a:cubicBezTo>
                    <a:pt x="221" y="87"/>
                    <a:pt x="221" y="87"/>
                    <a:pt x="221" y="87"/>
                  </a:cubicBezTo>
                  <a:cubicBezTo>
                    <a:pt x="226" y="95"/>
                    <a:pt x="230" y="103"/>
                    <a:pt x="232" y="112"/>
                  </a:cubicBezTo>
                  <a:cubicBezTo>
                    <a:pt x="233" y="117"/>
                    <a:pt x="233" y="117"/>
                    <a:pt x="233" y="117"/>
                  </a:cubicBezTo>
                  <a:cubicBezTo>
                    <a:pt x="261" y="117"/>
                    <a:pt x="261" y="117"/>
                    <a:pt x="261" y="117"/>
                  </a:cubicBezTo>
                  <a:cubicBezTo>
                    <a:pt x="261" y="130"/>
                    <a:pt x="261" y="130"/>
                    <a:pt x="261" y="130"/>
                  </a:cubicBezTo>
                  <a:cubicBezTo>
                    <a:pt x="274" y="130"/>
                    <a:pt x="274" y="130"/>
                    <a:pt x="274" y="130"/>
                  </a:cubicBezTo>
                  <a:cubicBezTo>
                    <a:pt x="274" y="104"/>
                    <a:pt x="274" y="104"/>
                    <a:pt x="274" y="104"/>
                  </a:cubicBezTo>
                  <a:cubicBezTo>
                    <a:pt x="243" y="104"/>
                    <a:pt x="243" y="104"/>
                    <a:pt x="243" y="104"/>
                  </a:cubicBezTo>
                  <a:cubicBezTo>
                    <a:pt x="241" y="97"/>
                    <a:pt x="238" y="91"/>
                    <a:pt x="235" y="85"/>
                  </a:cubicBezTo>
                  <a:cubicBezTo>
                    <a:pt x="256" y="63"/>
                    <a:pt x="256" y="63"/>
                    <a:pt x="256" y="63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189" y="39"/>
                    <a:pt x="189" y="39"/>
                    <a:pt x="189" y="39"/>
                  </a:cubicBezTo>
                  <a:cubicBezTo>
                    <a:pt x="183" y="36"/>
                    <a:pt x="176" y="33"/>
                    <a:pt x="169" y="31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98" y="33"/>
                    <a:pt x="91" y="36"/>
                    <a:pt x="85" y="39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6" y="91"/>
                    <a:pt x="33" y="97"/>
                    <a:pt x="31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13" y="130"/>
                    <a:pt x="13" y="130"/>
                    <a:pt x="13" y="130"/>
                  </a:cubicBezTo>
                  <a:lnTo>
                    <a:pt x="13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0">
              <a:extLst>
                <a:ext uri="{FF2B5EF4-FFF2-40B4-BE49-F238E27FC236}">
                  <a16:creationId xmlns:a16="http://schemas.microsoft.com/office/drawing/2014/main" id="{765A226F-312F-4BD3-811F-FB8881F98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9559" y="5074282"/>
              <a:ext cx="533004" cy="53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C6EA710A-58B1-4BB9-B839-087D89F32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7739" y="5074282"/>
              <a:ext cx="534978" cy="53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BC9749C-6AB3-42C0-B578-ABEE7D5B34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2563" y="5178908"/>
              <a:ext cx="215176" cy="219123"/>
            </a:xfrm>
            <a:custGeom>
              <a:avLst/>
              <a:gdLst>
                <a:gd name="T0" fmla="*/ 0 w 50"/>
                <a:gd name="T1" fmla="*/ 25 h 50"/>
                <a:gd name="T2" fmla="*/ 25 w 50"/>
                <a:gd name="T3" fmla="*/ 50 h 50"/>
                <a:gd name="T4" fmla="*/ 50 w 50"/>
                <a:gd name="T5" fmla="*/ 25 h 50"/>
                <a:gd name="T6" fmla="*/ 25 w 50"/>
                <a:gd name="T7" fmla="*/ 0 h 50"/>
                <a:gd name="T8" fmla="*/ 0 w 50"/>
                <a:gd name="T9" fmla="*/ 25 h 50"/>
                <a:gd name="T10" fmla="*/ 37 w 50"/>
                <a:gd name="T11" fmla="*/ 25 h 50"/>
                <a:gd name="T12" fmla="*/ 25 w 50"/>
                <a:gd name="T13" fmla="*/ 38 h 50"/>
                <a:gd name="T14" fmla="*/ 12 w 50"/>
                <a:gd name="T15" fmla="*/ 25 h 50"/>
                <a:gd name="T16" fmla="*/ 25 w 50"/>
                <a:gd name="T17" fmla="*/ 13 h 50"/>
                <a:gd name="T18" fmla="*/ 37 w 50"/>
                <a:gd name="T19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0" y="25"/>
                  </a:move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50" y="12"/>
                    <a:pt x="39" y="0"/>
                    <a:pt x="25" y="0"/>
                  </a:cubicBezTo>
                  <a:cubicBezTo>
                    <a:pt x="11" y="0"/>
                    <a:pt x="0" y="12"/>
                    <a:pt x="0" y="25"/>
                  </a:cubicBezTo>
                  <a:close/>
                  <a:moveTo>
                    <a:pt x="37" y="25"/>
                  </a:moveTo>
                  <a:cubicBezTo>
                    <a:pt x="37" y="32"/>
                    <a:pt x="32" y="38"/>
                    <a:pt x="25" y="38"/>
                  </a:cubicBezTo>
                  <a:cubicBezTo>
                    <a:pt x="18" y="38"/>
                    <a:pt x="12" y="32"/>
                    <a:pt x="12" y="25"/>
                  </a:cubicBezTo>
                  <a:cubicBezTo>
                    <a:pt x="12" y="18"/>
                    <a:pt x="18" y="13"/>
                    <a:pt x="25" y="13"/>
                  </a:cubicBezTo>
                  <a:cubicBezTo>
                    <a:pt x="32" y="13"/>
                    <a:pt x="37" y="18"/>
                    <a:pt x="3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1BDE95CF-CDDD-45F4-8913-8C7E285DF3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3303" y="5563855"/>
              <a:ext cx="215176" cy="213201"/>
            </a:xfrm>
            <a:custGeom>
              <a:avLst/>
              <a:gdLst>
                <a:gd name="T0" fmla="*/ 25 w 50"/>
                <a:gd name="T1" fmla="*/ 0 h 49"/>
                <a:gd name="T2" fmla="*/ 0 w 50"/>
                <a:gd name="T3" fmla="*/ 24 h 49"/>
                <a:gd name="T4" fmla="*/ 25 w 50"/>
                <a:gd name="T5" fmla="*/ 49 h 49"/>
                <a:gd name="T6" fmla="*/ 50 w 50"/>
                <a:gd name="T7" fmla="*/ 24 h 49"/>
                <a:gd name="T8" fmla="*/ 25 w 50"/>
                <a:gd name="T9" fmla="*/ 0 h 49"/>
                <a:gd name="T10" fmla="*/ 25 w 50"/>
                <a:gd name="T11" fmla="*/ 37 h 49"/>
                <a:gd name="T12" fmla="*/ 13 w 50"/>
                <a:gd name="T13" fmla="*/ 24 h 49"/>
                <a:gd name="T14" fmla="*/ 25 w 50"/>
                <a:gd name="T15" fmla="*/ 12 h 49"/>
                <a:gd name="T16" fmla="*/ 38 w 50"/>
                <a:gd name="T17" fmla="*/ 24 h 49"/>
                <a:gd name="T18" fmla="*/ 25 w 50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9"/>
                    <a:pt x="25" y="49"/>
                  </a:cubicBezTo>
                  <a:cubicBezTo>
                    <a:pt x="39" y="49"/>
                    <a:pt x="50" y="38"/>
                    <a:pt x="50" y="24"/>
                  </a:cubicBezTo>
                  <a:cubicBezTo>
                    <a:pt x="50" y="11"/>
                    <a:pt x="39" y="0"/>
                    <a:pt x="25" y="0"/>
                  </a:cubicBezTo>
                  <a:close/>
                  <a:moveTo>
                    <a:pt x="25" y="37"/>
                  </a:moveTo>
                  <a:cubicBezTo>
                    <a:pt x="18" y="37"/>
                    <a:pt x="13" y="31"/>
                    <a:pt x="13" y="24"/>
                  </a:cubicBezTo>
                  <a:cubicBezTo>
                    <a:pt x="13" y="18"/>
                    <a:pt x="18" y="12"/>
                    <a:pt x="25" y="12"/>
                  </a:cubicBezTo>
                  <a:cubicBezTo>
                    <a:pt x="32" y="12"/>
                    <a:pt x="38" y="18"/>
                    <a:pt x="38" y="24"/>
                  </a:cubicBezTo>
                  <a:cubicBezTo>
                    <a:pt x="38" y="31"/>
                    <a:pt x="32" y="37"/>
                    <a:pt x="25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32FE0FF8-B142-4FAB-B59E-F3B1DB0BBC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3797" y="5370394"/>
              <a:ext cx="215176" cy="219123"/>
            </a:xfrm>
            <a:custGeom>
              <a:avLst/>
              <a:gdLst>
                <a:gd name="T0" fmla="*/ 0 w 50"/>
                <a:gd name="T1" fmla="*/ 25 h 50"/>
                <a:gd name="T2" fmla="*/ 25 w 50"/>
                <a:gd name="T3" fmla="*/ 50 h 50"/>
                <a:gd name="T4" fmla="*/ 50 w 50"/>
                <a:gd name="T5" fmla="*/ 25 h 50"/>
                <a:gd name="T6" fmla="*/ 25 w 50"/>
                <a:gd name="T7" fmla="*/ 0 h 50"/>
                <a:gd name="T8" fmla="*/ 0 w 50"/>
                <a:gd name="T9" fmla="*/ 25 h 50"/>
                <a:gd name="T10" fmla="*/ 37 w 50"/>
                <a:gd name="T11" fmla="*/ 25 h 50"/>
                <a:gd name="T12" fmla="*/ 25 w 50"/>
                <a:gd name="T13" fmla="*/ 37 h 50"/>
                <a:gd name="T14" fmla="*/ 12 w 50"/>
                <a:gd name="T15" fmla="*/ 25 h 50"/>
                <a:gd name="T16" fmla="*/ 25 w 50"/>
                <a:gd name="T17" fmla="*/ 12 h 50"/>
                <a:gd name="T18" fmla="*/ 37 w 50"/>
                <a:gd name="T19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0" y="25"/>
                  </a:moveTo>
                  <a:cubicBezTo>
                    <a:pt x="0" y="39"/>
                    <a:pt x="11" y="50"/>
                    <a:pt x="25" y="50"/>
                  </a:cubicBezTo>
                  <a:cubicBezTo>
                    <a:pt x="38" y="50"/>
                    <a:pt x="50" y="39"/>
                    <a:pt x="50" y="25"/>
                  </a:cubicBezTo>
                  <a:cubicBezTo>
                    <a:pt x="50" y="11"/>
                    <a:pt x="38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lose/>
                  <a:moveTo>
                    <a:pt x="37" y="25"/>
                  </a:moveTo>
                  <a:cubicBezTo>
                    <a:pt x="37" y="32"/>
                    <a:pt x="31" y="37"/>
                    <a:pt x="25" y="37"/>
                  </a:cubicBezTo>
                  <a:cubicBezTo>
                    <a:pt x="18" y="37"/>
                    <a:pt x="12" y="32"/>
                    <a:pt x="12" y="25"/>
                  </a:cubicBezTo>
                  <a:cubicBezTo>
                    <a:pt x="12" y="18"/>
                    <a:pt x="18" y="12"/>
                    <a:pt x="25" y="12"/>
                  </a:cubicBezTo>
                  <a:cubicBezTo>
                    <a:pt x="31" y="12"/>
                    <a:pt x="37" y="18"/>
                    <a:pt x="3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15">
              <a:extLst>
                <a:ext uri="{FF2B5EF4-FFF2-40B4-BE49-F238E27FC236}">
                  <a16:creationId xmlns:a16="http://schemas.microsoft.com/office/drawing/2014/main" id="{878B592D-1832-4875-A696-8DA71B2A1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3402" y="5261820"/>
              <a:ext cx="509315" cy="5724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16">
              <a:extLst>
                <a:ext uri="{FF2B5EF4-FFF2-40B4-BE49-F238E27FC236}">
                  <a16:creationId xmlns:a16="http://schemas.microsoft.com/office/drawing/2014/main" id="{0FE53C1E-21F9-4677-A933-8378C3794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9559" y="5261820"/>
              <a:ext cx="507341" cy="5724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17">
              <a:extLst>
                <a:ext uri="{FF2B5EF4-FFF2-40B4-BE49-F238E27FC236}">
                  <a16:creationId xmlns:a16="http://schemas.microsoft.com/office/drawing/2014/main" id="{8F3F4956-32FE-4D90-A64A-06C09A177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142" y="5640844"/>
              <a:ext cx="108575" cy="5724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8">
              <a:extLst>
                <a:ext uri="{FF2B5EF4-FFF2-40B4-BE49-F238E27FC236}">
                  <a16:creationId xmlns:a16="http://schemas.microsoft.com/office/drawing/2014/main" id="{BE4B362B-3A3E-41E4-A849-E2723C935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9559" y="5640844"/>
              <a:ext cx="908081" cy="5724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19">
              <a:extLst>
                <a:ext uri="{FF2B5EF4-FFF2-40B4-BE49-F238E27FC236}">
                  <a16:creationId xmlns:a16="http://schemas.microsoft.com/office/drawing/2014/main" id="{3C4DE832-4CEF-405B-9DE0-6D11DFA30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9559" y="5453306"/>
              <a:ext cx="106601" cy="53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0">
              <a:extLst>
                <a:ext uri="{FF2B5EF4-FFF2-40B4-BE49-F238E27FC236}">
                  <a16:creationId xmlns:a16="http://schemas.microsoft.com/office/drawing/2014/main" id="{07D1C7C6-CE34-4554-A8E0-ABB7F59C6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636" y="5453306"/>
              <a:ext cx="908081" cy="53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33D3E409-42DD-4140-B242-512360C98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0299" y="4799884"/>
              <a:ext cx="481678" cy="244787"/>
            </a:xfrm>
            <a:custGeom>
              <a:avLst/>
              <a:gdLst>
                <a:gd name="T0" fmla="*/ 99 w 112"/>
                <a:gd name="T1" fmla="*/ 56 h 56"/>
                <a:gd name="T2" fmla="*/ 112 w 112"/>
                <a:gd name="T3" fmla="*/ 56 h 56"/>
                <a:gd name="T4" fmla="*/ 56 w 112"/>
                <a:gd name="T5" fmla="*/ 0 h 56"/>
                <a:gd name="T6" fmla="*/ 0 w 112"/>
                <a:gd name="T7" fmla="*/ 56 h 56"/>
                <a:gd name="T8" fmla="*/ 12 w 112"/>
                <a:gd name="T9" fmla="*/ 56 h 56"/>
                <a:gd name="T10" fmla="*/ 56 w 112"/>
                <a:gd name="T11" fmla="*/ 13 h 56"/>
                <a:gd name="T12" fmla="*/ 99 w 112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56">
                  <a:moveTo>
                    <a:pt x="99" y="56"/>
                  </a:moveTo>
                  <a:cubicBezTo>
                    <a:pt x="112" y="56"/>
                    <a:pt x="112" y="56"/>
                    <a:pt x="112" y="56"/>
                  </a:cubicBezTo>
                  <a:cubicBezTo>
                    <a:pt x="112" y="26"/>
                    <a:pt x="87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32"/>
                    <a:pt x="32" y="13"/>
                    <a:pt x="56" y="13"/>
                  </a:cubicBezTo>
                  <a:cubicBezTo>
                    <a:pt x="80" y="13"/>
                    <a:pt x="99" y="32"/>
                    <a:pt x="99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7A46A0F-CE5E-488B-9563-D4B933B79484}"/>
              </a:ext>
            </a:extLst>
          </p:cNvPr>
          <p:cNvGrpSpPr/>
          <p:nvPr/>
        </p:nvGrpSpPr>
        <p:grpSpPr>
          <a:xfrm>
            <a:off x="4074286" y="2491727"/>
            <a:ext cx="680967" cy="926450"/>
            <a:chOff x="5533685" y="4450471"/>
            <a:chExt cx="848858" cy="1196296"/>
          </a:xfrm>
          <a:solidFill>
            <a:schemeClr val="tx2"/>
          </a:solidFill>
        </p:grpSpPr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F1B2A73-E7E0-4681-8052-DAAD0E6FF8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33685" y="4450471"/>
              <a:ext cx="848858" cy="1196296"/>
            </a:xfrm>
            <a:custGeom>
              <a:avLst/>
              <a:gdLst>
                <a:gd name="T0" fmla="*/ 98 w 197"/>
                <a:gd name="T1" fmla="*/ 0 h 274"/>
                <a:gd name="T2" fmla="*/ 0 w 197"/>
                <a:gd name="T3" fmla="*/ 99 h 274"/>
                <a:gd name="T4" fmla="*/ 95 w 197"/>
                <a:gd name="T5" fmla="*/ 271 h 274"/>
                <a:gd name="T6" fmla="*/ 98 w 197"/>
                <a:gd name="T7" fmla="*/ 274 h 274"/>
                <a:gd name="T8" fmla="*/ 101 w 197"/>
                <a:gd name="T9" fmla="*/ 271 h 274"/>
                <a:gd name="T10" fmla="*/ 197 w 197"/>
                <a:gd name="T11" fmla="*/ 99 h 274"/>
                <a:gd name="T12" fmla="*/ 98 w 197"/>
                <a:gd name="T13" fmla="*/ 0 h 274"/>
                <a:gd name="T14" fmla="*/ 98 w 197"/>
                <a:gd name="T15" fmla="*/ 261 h 274"/>
                <a:gd name="T16" fmla="*/ 9 w 197"/>
                <a:gd name="T17" fmla="*/ 99 h 274"/>
                <a:gd name="T18" fmla="*/ 98 w 197"/>
                <a:gd name="T19" fmla="*/ 9 h 274"/>
                <a:gd name="T20" fmla="*/ 187 w 197"/>
                <a:gd name="T21" fmla="*/ 99 h 274"/>
                <a:gd name="T22" fmla="*/ 98 w 197"/>
                <a:gd name="T23" fmla="*/ 26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7" h="274">
                  <a:moveTo>
                    <a:pt x="98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0" y="189"/>
                    <a:pt x="91" y="268"/>
                    <a:pt x="95" y="271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101" y="271"/>
                    <a:pt x="101" y="271"/>
                    <a:pt x="101" y="271"/>
                  </a:cubicBezTo>
                  <a:cubicBezTo>
                    <a:pt x="105" y="268"/>
                    <a:pt x="197" y="189"/>
                    <a:pt x="197" y="99"/>
                  </a:cubicBezTo>
                  <a:cubicBezTo>
                    <a:pt x="197" y="44"/>
                    <a:pt x="152" y="0"/>
                    <a:pt x="98" y="0"/>
                  </a:cubicBezTo>
                  <a:close/>
                  <a:moveTo>
                    <a:pt x="98" y="261"/>
                  </a:moveTo>
                  <a:cubicBezTo>
                    <a:pt x="82" y="247"/>
                    <a:pt x="9" y="175"/>
                    <a:pt x="9" y="99"/>
                  </a:cubicBezTo>
                  <a:cubicBezTo>
                    <a:pt x="9" y="49"/>
                    <a:pt x="49" y="9"/>
                    <a:pt x="98" y="9"/>
                  </a:cubicBezTo>
                  <a:cubicBezTo>
                    <a:pt x="147" y="9"/>
                    <a:pt x="187" y="49"/>
                    <a:pt x="187" y="99"/>
                  </a:cubicBezTo>
                  <a:cubicBezTo>
                    <a:pt x="187" y="175"/>
                    <a:pt x="114" y="247"/>
                    <a:pt x="98" y="261"/>
                  </a:cubicBez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F9D6F89E-467F-4808-8631-B6FB5E728F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5302" y="4634061"/>
              <a:ext cx="481678" cy="493521"/>
            </a:xfrm>
            <a:custGeom>
              <a:avLst/>
              <a:gdLst>
                <a:gd name="T0" fmla="*/ 56 w 112"/>
                <a:gd name="T1" fmla="*/ 0 h 113"/>
                <a:gd name="T2" fmla="*/ 0 w 112"/>
                <a:gd name="T3" fmla="*/ 57 h 113"/>
                <a:gd name="T4" fmla="*/ 56 w 112"/>
                <a:gd name="T5" fmla="*/ 113 h 113"/>
                <a:gd name="T6" fmla="*/ 112 w 112"/>
                <a:gd name="T7" fmla="*/ 57 h 113"/>
                <a:gd name="T8" fmla="*/ 56 w 112"/>
                <a:gd name="T9" fmla="*/ 0 h 113"/>
                <a:gd name="T10" fmla="*/ 56 w 112"/>
                <a:gd name="T11" fmla="*/ 103 h 113"/>
                <a:gd name="T12" fmla="*/ 9 w 112"/>
                <a:gd name="T13" fmla="*/ 57 h 113"/>
                <a:gd name="T14" fmla="*/ 56 w 112"/>
                <a:gd name="T15" fmla="*/ 10 h 113"/>
                <a:gd name="T16" fmla="*/ 103 w 112"/>
                <a:gd name="T17" fmla="*/ 57 h 113"/>
                <a:gd name="T18" fmla="*/ 56 w 112"/>
                <a:gd name="T19" fmla="*/ 10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3">
                  <a:moveTo>
                    <a:pt x="56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0" y="88"/>
                    <a:pt x="25" y="113"/>
                    <a:pt x="56" y="113"/>
                  </a:cubicBezTo>
                  <a:cubicBezTo>
                    <a:pt x="87" y="113"/>
                    <a:pt x="112" y="88"/>
                    <a:pt x="112" y="57"/>
                  </a:cubicBezTo>
                  <a:cubicBezTo>
                    <a:pt x="112" y="25"/>
                    <a:pt x="87" y="0"/>
                    <a:pt x="56" y="0"/>
                  </a:cubicBezTo>
                  <a:close/>
                  <a:moveTo>
                    <a:pt x="56" y="103"/>
                  </a:moveTo>
                  <a:cubicBezTo>
                    <a:pt x="30" y="103"/>
                    <a:pt x="9" y="82"/>
                    <a:pt x="9" y="57"/>
                  </a:cubicBezTo>
                  <a:cubicBezTo>
                    <a:pt x="9" y="31"/>
                    <a:pt x="30" y="10"/>
                    <a:pt x="56" y="10"/>
                  </a:cubicBezTo>
                  <a:cubicBezTo>
                    <a:pt x="82" y="10"/>
                    <a:pt x="103" y="31"/>
                    <a:pt x="103" y="57"/>
                  </a:cubicBezTo>
                  <a:cubicBezTo>
                    <a:pt x="103" y="82"/>
                    <a:pt x="82" y="103"/>
                    <a:pt x="56" y="103"/>
                  </a:cubicBez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EDA689E-73ED-4E66-B3FB-31A254AA4D5C}"/>
              </a:ext>
            </a:extLst>
          </p:cNvPr>
          <p:cNvGrpSpPr/>
          <p:nvPr/>
        </p:nvGrpSpPr>
        <p:grpSpPr>
          <a:xfrm>
            <a:off x="6095490" y="2570676"/>
            <a:ext cx="580407" cy="853703"/>
            <a:chOff x="6593771" y="4436652"/>
            <a:chExt cx="813325" cy="1196296"/>
          </a:xfrm>
          <a:solidFill>
            <a:schemeClr val="tx2"/>
          </a:solidFill>
        </p:grpSpPr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FB5D2E36-5467-4C9B-9817-ED42FF815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139" y="4638009"/>
              <a:ext cx="120419" cy="550770"/>
            </a:xfrm>
            <a:custGeom>
              <a:avLst/>
              <a:gdLst>
                <a:gd name="T0" fmla="*/ 10 w 28"/>
                <a:gd name="T1" fmla="*/ 47 h 126"/>
                <a:gd name="T2" fmla="*/ 26 w 28"/>
                <a:gd name="T3" fmla="*/ 9 h 126"/>
                <a:gd name="T4" fmla="*/ 26 w 28"/>
                <a:gd name="T5" fmla="*/ 2 h 126"/>
                <a:gd name="T6" fmla="*/ 19 w 28"/>
                <a:gd name="T7" fmla="*/ 2 h 126"/>
                <a:gd name="T8" fmla="*/ 0 w 28"/>
                <a:gd name="T9" fmla="*/ 47 h 126"/>
                <a:gd name="T10" fmla="*/ 0 w 28"/>
                <a:gd name="T11" fmla="*/ 101 h 126"/>
                <a:gd name="T12" fmla="*/ 0 w 28"/>
                <a:gd name="T13" fmla="*/ 126 h 126"/>
                <a:gd name="T14" fmla="*/ 10 w 28"/>
                <a:gd name="T15" fmla="*/ 112 h 126"/>
                <a:gd name="T16" fmla="*/ 10 w 28"/>
                <a:gd name="T17" fmla="*/ 101 h 126"/>
                <a:gd name="T18" fmla="*/ 10 w 28"/>
                <a:gd name="T19" fmla="*/ 4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26">
                  <a:moveTo>
                    <a:pt x="10" y="47"/>
                  </a:moveTo>
                  <a:cubicBezTo>
                    <a:pt x="10" y="33"/>
                    <a:pt x="16" y="19"/>
                    <a:pt x="26" y="9"/>
                  </a:cubicBezTo>
                  <a:cubicBezTo>
                    <a:pt x="28" y="7"/>
                    <a:pt x="28" y="4"/>
                    <a:pt x="26" y="2"/>
                  </a:cubicBezTo>
                  <a:cubicBezTo>
                    <a:pt x="24" y="0"/>
                    <a:pt x="21" y="0"/>
                    <a:pt x="19" y="2"/>
                  </a:cubicBezTo>
                  <a:cubicBezTo>
                    <a:pt x="7" y="14"/>
                    <a:pt x="0" y="30"/>
                    <a:pt x="0" y="47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3" y="121"/>
                    <a:pt x="6" y="116"/>
                    <a:pt x="10" y="112"/>
                  </a:cubicBezTo>
                  <a:cubicBezTo>
                    <a:pt x="10" y="101"/>
                    <a:pt x="10" y="101"/>
                    <a:pt x="10" y="101"/>
                  </a:cubicBezTo>
                  <a:lnTo>
                    <a:pt x="10" y="47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3D785EA2-1E04-4019-AA58-03E0AD674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3771" y="4436652"/>
              <a:ext cx="781739" cy="428376"/>
            </a:xfrm>
            <a:custGeom>
              <a:avLst/>
              <a:gdLst>
                <a:gd name="T0" fmla="*/ 5 w 182"/>
                <a:gd name="T1" fmla="*/ 98 h 98"/>
                <a:gd name="T2" fmla="*/ 10 w 182"/>
                <a:gd name="T3" fmla="*/ 93 h 98"/>
                <a:gd name="T4" fmla="*/ 93 w 182"/>
                <a:gd name="T5" fmla="*/ 10 h 98"/>
                <a:gd name="T6" fmla="*/ 96 w 182"/>
                <a:gd name="T7" fmla="*/ 10 h 98"/>
                <a:gd name="T8" fmla="*/ 172 w 182"/>
                <a:gd name="T9" fmla="*/ 61 h 98"/>
                <a:gd name="T10" fmla="*/ 179 w 182"/>
                <a:gd name="T11" fmla="*/ 64 h 98"/>
                <a:gd name="T12" fmla="*/ 181 w 182"/>
                <a:gd name="T13" fmla="*/ 57 h 98"/>
                <a:gd name="T14" fmla="*/ 96 w 182"/>
                <a:gd name="T15" fmla="*/ 0 h 98"/>
                <a:gd name="T16" fmla="*/ 93 w 182"/>
                <a:gd name="T17" fmla="*/ 0 h 98"/>
                <a:gd name="T18" fmla="*/ 0 w 182"/>
                <a:gd name="T19" fmla="*/ 93 h 98"/>
                <a:gd name="T20" fmla="*/ 5 w 182"/>
                <a:gd name="T21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98">
                  <a:moveTo>
                    <a:pt x="5" y="98"/>
                  </a:moveTo>
                  <a:cubicBezTo>
                    <a:pt x="8" y="98"/>
                    <a:pt x="10" y="96"/>
                    <a:pt x="10" y="93"/>
                  </a:cubicBezTo>
                  <a:cubicBezTo>
                    <a:pt x="10" y="48"/>
                    <a:pt x="47" y="10"/>
                    <a:pt x="93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129" y="10"/>
                    <a:pt x="159" y="30"/>
                    <a:pt x="172" y="61"/>
                  </a:cubicBezTo>
                  <a:cubicBezTo>
                    <a:pt x="173" y="64"/>
                    <a:pt x="176" y="65"/>
                    <a:pt x="179" y="64"/>
                  </a:cubicBezTo>
                  <a:cubicBezTo>
                    <a:pt x="181" y="63"/>
                    <a:pt x="182" y="60"/>
                    <a:pt x="181" y="57"/>
                  </a:cubicBezTo>
                  <a:cubicBezTo>
                    <a:pt x="167" y="23"/>
                    <a:pt x="133" y="0"/>
                    <a:pt x="96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42" y="0"/>
                    <a:pt x="0" y="42"/>
                    <a:pt x="0" y="93"/>
                  </a:cubicBezTo>
                  <a:cubicBezTo>
                    <a:pt x="0" y="96"/>
                    <a:pt x="2" y="98"/>
                    <a:pt x="5" y="98"/>
                  </a:cubicBez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B0D8F873-A163-4C20-802D-171A5F296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666" y="4803832"/>
              <a:ext cx="43430" cy="296113"/>
            </a:xfrm>
            <a:custGeom>
              <a:avLst/>
              <a:gdLst>
                <a:gd name="T0" fmla="*/ 0 w 10"/>
                <a:gd name="T1" fmla="*/ 5 h 68"/>
                <a:gd name="T2" fmla="*/ 0 w 10"/>
                <a:gd name="T3" fmla="*/ 9 h 68"/>
                <a:gd name="T4" fmla="*/ 0 w 10"/>
                <a:gd name="T5" fmla="*/ 63 h 68"/>
                <a:gd name="T6" fmla="*/ 5 w 10"/>
                <a:gd name="T7" fmla="*/ 68 h 68"/>
                <a:gd name="T8" fmla="*/ 10 w 10"/>
                <a:gd name="T9" fmla="*/ 63 h 68"/>
                <a:gd name="T10" fmla="*/ 10 w 10"/>
                <a:gd name="T11" fmla="*/ 9 h 68"/>
                <a:gd name="T12" fmla="*/ 9 w 10"/>
                <a:gd name="T13" fmla="*/ 4 h 68"/>
                <a:gd name="T14" fmla="*/ 4 w 10"/>
                <a:gd name="T15" fmla="*/ 0 h 68"/>
                <a:gd name="T16" fmla="*/ 0 w 10"/>
                <a:gd name="T17" fmla="*/ 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8">
                  <a:moveTo>
                    <a:pt x="0" y="5"/>
                  </a:moveTo>
                  <a:cubicBezTo>
                    <a:pt x="0" y="6"/>
                    <a:pt x="0" y="8"/>
                    <a:pt x="0" y="9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6"/>
                    <a:pt x="2" y="68"/>
                    <a:pt x="5" y="68"/>
                  </a:cubicBezTo>
                  <a:cubicBezTo>
                    <a:pt x="7" y="68"/>
                    <a:pt x="10" y="66"/>
                    <a:pt x="10" y="63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6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BADD82E7-DCFB-4DEB-9024-3DA9CEC9A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3833" y="4568916"/>
              <a:ext cx="382973" cy="619863"/>
            </a:xfrm>
            <a:custGeom>
              <a:avLst/>
              <a:gdLst>
                <a:gd name="T0" fmla="*/ 89 w 89"/>
                <a:gd name="T1" fmla="*/ 117 h 142"/>
                <a:gd name="T2" fmla="*/ 89 w 89"/>
                <a:gd name="T3" fmla="*/ 63 h 142"/>
                <a:gd name="T4" fmla="*/ 26 w 89"/>
                <a:gd name="T5" fmla="*/ 0 h 142"/>
                <a:gd name="T6" fmla="*/ 23 w 89"/>
                <a:gd name="T7" fmla="*/ 0 h 142"/>
                <a:gd name="T8" fmla="*/ 4 w 89"/>
                <a:gd name="T9" fmla="*/ 3 h 142"/>
                <a:gd name="T10" fmla="*/ 1 w 89"/>
                <a:gd name="T11" fmla="*/ 9 h 142"/>
                <a:gd name="T12" fmla="*/ 7 w 89"/>
                <a:gd name="T13" fmla="*/ 12 h 142"/>
                <a:gd name="T14" fmla="*/ 23 w 89"/>
                <a:gd name="T15" fmla="*/ 10 h 142"/>
                <a:gd name="T16" fmla="*/ 26 w 89"/>
                <a:gd name="T17" fmla="*/ 10 h 142"/>
                <a:gd name="T18" fmla="*/ 79 w 89"/>
                <a:gd name="T19" fmla="*/ 63 h 142"/>
                <a:gd name="T20" fmla="*/ 79 w 89"/>
                <a:gd name="T21" fmla="*/ 117 h 142"/>
                <a:gd name="T22" fmla="*/ 79 w 89"/>
                <a:gd name="T23" fmla="*/ 128 h 142"/>
                <a:gd name="T24" fmla="*/ 89 w 89"/>
                <a:gd name="T25" fmla="*/ 142 h 142"/>
                <a:gd name="T26" fmla="*/ 89 w 89"/>
                <a:gd name="T27" fmla="*/ 11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" h="142">
                  <a:moveTo>
                    <a:pt x="89" y="117"/>
                  </a:moveTo>
                  <a:cubicBezTo>
                    <a:pt x="89" y="63"/>
                    <a:pt x="89" y="63"/>
                    <a:pt x="89" y="63"/>
                  </a:cubicBezTo>
                  <a:cubicBezTo>
                    <a:pt x="89" y="28"/>
                    <a:pt x="61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0" y="1"/>
                    <a:pt x="4" y="3"/>
                  </a:cubicBezTo>
                  <a:cubicBezTo>
                    <a:pt x="2" y="3"/>
                    <a:pt x="0" y="6"/>
                    <a:pt x="1" y="9"/>
                  </a:cubicBezTo>
                  <a:cubicBezTo>
                    <a:pt x="2" y="11"/>
                    <a:pt x="5" y="13"/>
                    <a:pt x="7" y="12"/>
                  </a:cubicBezTo>
                  <a:cubicBezTo>
                    <a:pt x="12" y="10"/>
                    <a:pt x="18" y="10"/>
                    <a:pt x="23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55" y="10"/>
                    <a:pt x="79" y="34"/>
                    <a:pt x="79" y="63"/>
                  </a:cubicBezTo>
                  <a:cubicBezTo>
                    <a:pt x="79" y="117"/>
                    <a:pt x="79" y="117"/>
                    <a:pt x="79" y="117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83" y="132"/>
                    <a:pt x="86" y="137"/>
                    <a:pt x="89" y="142"/>
                  </a:cubicBezTo>
                  <a:lnTo>
                    <a:pt x="89" y="117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E580B2-58ED-41A7-B511-114885AAF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6744" y="4825547"/>
              <a:ext cx="41456" cy="191486"/>
            </a:xfrm>
            <a:custGeom>
              <a:avLst/>
              <a:gdLst>
                <a:gd name="T0" fmla="*/ 10 w 10"/>
                <a:gd name="T1" fmla="*/ 44 h 44"/>
                <a:gd name="T2" fmla="*/ 10 w 10"/>
                <a:gd name="T3" fmla="*/ 4 h 44"/>
                <a:gd name="T4" fmla="*/ 5 w 10"/>
                <a:gd name="T5" fmla="*/ 0 h 44"/>
                <a:gd name="T6" fmla="*/ 0 w 10"/>
                <a:gd name="T7" fmla="*/ 4 h 44"/>
                <a:gd name="T8" fmla="*/ 0 w 10"/>
                <a:gd name="T9" fmla="*/ 44 h 44"/>
                <a:gd name="T10" fmla="*/ 5 w 10"/>
                <a:gd name="T11" fmla="*/ 44 h 44"/>
                <a:gd name="T12" fmla="*/ 10 w 10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4">
                  <a:moveTo>
                    <a:pt x="10" y="44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2" y="44"/>
                    <a:pt x="4" y="44"/>
                    <a:pt x="5" y="44"/>
                  </a:cubicBezTo>
                  <a:cubicBezTo>
                    <a:pt x="7" y="44"/>
                    <a:pt x="9" y="44"/>
                    <a:pt x="10" y="44"/>
                  </a:cubicBez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6C45D72-937E-47D9-BDF1-BC3E3F7E9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635" y="5188779"/>
              <a:ext cx="193461" cy="444169"/>
            </a:xfrm>
            <a:custGeom>
              <a:avLst/>
              <a:gdLst>
                <a:gd name="T0" fmla="*/ 45 w 45"/>
                <a:gd name="T1" fmla="*/ 5 h 102"/>
                <a:gd name="T2" fmla="*/ 40 w 45"/>
                <a:gd name="T3" fmla="*/ 0 h 102"/>
                <a:gd name="T4" fmla="*/ 35 w 45"/>
                <a:gd name="T5" fmla="*/ 5 h 102"/>
                <a:gd name="T6" fmla="*/ 35 w 45"/>
                <a:gd name="T7" fmla="*/ 29 h 102"/>
                <a:gd name="T8" fmla="*/ 2 w 45"/>
                <a:gd name="T9" fmla="*/ 93 h 102"/>
                <a:gd name="T10" fmla="*/ 1 w 45"/>
                <a:gd name="T11" fmla="*/ 100 h 102"/>
                <a:gd name="T12" fmla="*/ 5 w 45"/>
                <a:gd name="T13" fmla="*/ 102 h 102"/>
                <a:gd name="T14" fmla="*/ 8 w 45"/>
                <a:gd name="T15" fmla="*/ 101 h 102"/>
                <a:gd name="T16" fmla="*/ 45 w 45"/>
                <a:gd name="T17" fmla="*/ 29 h 102"/>
                <a:gd name="T18" fmla="*/ 45 w 45"/>
                <a:gd name="T1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102">
                  <a:moveTo>
                    <a:pt x="45" y="5"/>
                  </a:moveTo>
                  <a:cubicBezTo>
                    <a:pt x="45" y="2"/>
                    <a:pt x="42" y="0"/>
                    <a:pt x="40" y="0"/>
                  </a:cubicBezTo>
                  <a:cubicBezTo>
                    <a:pt x="37" y="0"/>
                    <a:pt x="35" y="2"/>
                    <a:pt x="35" y="5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54"/>
                    <a:pt x="24" y="76"/>
                    <a:pt x="2" y="93"/>
                  </a:cubicBezTo>
                  <a:cubicBezTo>
                    <a:pt x="0" y="94"/>
                    <a:pt x="0" y="98"/>
                    <a:pt x="1" y="100"/>
                  </a:cubicBezTo>
                  <a:cubicBezTo>
                    <a:pt x="2" y="101"/>
                    <a:pt x="4" y="102"/>
                    <a:pt x="5" y="102"/>
                  </a:cubicBezTo>
                  <a:cubicBezTo>
                    <a:pt x="6" y="102"/>
                    <a:pt x="7" y="101"/>
                    <a:pt x="8" y="101"/>
                  </a:cubicBezTo>
                  <a:cubicBezTo>
                    <a:pt x="32" y="82"/>
                    <a:pt x="45" y="58"/>
                    <a:pt x="45" y="29"/>
                  </a:cubicBezTo>
                  <a:lnTo>
                    <a:pt x="45" y="5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6809DB91-ED25-4984-8D38-A9531843D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3771" y="5305250"/>
              <a:ext cx="193461" cy="327698"/>
            </a:xfrm>
            <a:custGeom>
              <a:avLst/>
              <a:gdLst>
                <a:gd name="T0" fmla="*/ 5 w 45"/>
                <a:gd name="T1" fmla="*/ 0 h 75"/>
                <a:gd name="T2" fmla="*/ 0 w 45"/>
                <a:gd name="T3" fmla="*/ 5 h 75"/>
                <a:gd name="T4" fmla="*/ 36 w 45"/>
                <a:gd name="T5" fmla="*/ 74 h 75"/>
                <a:gd name="T6" fmla="*/ 39 w 45"/>
                <a:gd name="T7" fmla="*/ 75 h 75"/>
                <a:gd name="T8" fmla="*/ 43 w 45"/>
                <a:gd name="T9" fmla="*/ 73 h 75"/>
                <a:gd name="T10" fmla="*/ 42 w 45"/>
                <a:gd name="T11" fmla="*/ 66 h 75"/>
                <a:gd name="T12" fmla="*/ 10 w 45"/>
                <a:gd name="T13" fmla="*/ 5 h 75"/>
                <a:gd name="T14" fmla="*/ 5 w 45"/>
                <a:gd name="T1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75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1" y="32"/>
                    <a:pt x="13" y="56"/>
                    <a:pt x="36" y="74"/>
                  </a:cubicBezTo>
                  <a:cubicBezTo>
                    <a:pt x="37" y="74"/>
                    <a:pt x="38" y="75"/>
                    <a:pt x="39" y="75"/>
                  </a:cubicBezTo>
                  <a:cubicBezTo>
                    <a:pt x="41" y="75"/>
                    <a:pt x="42" y="74"/>
                    <a:pt x="43" y="73"/>
                  </a:cubicBezTo>
                  <a:cubicBezTo>
                    <a:pt x="45" y="71"/>
                    <a:pt x="44" y="67"/>
                    <a:pt x="42" y="66"/>
                  </a:cubicBezTo>
                  <a:cubicBezTo>
                    <a:pt x="22" y="50"/>
                    <a:pt x="10" y="29"/>
                    <a:pt x="10" y="5"/>
                  </a:cubicBezTo>
                  <a:cubicBezTo>
                    <a:pt x="10" y="2"/>
                    <a:pt x="7" y="0"/>
                    <a:pt x="5" y="0"/>
                  </a:cubicBez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CE1A85FD-27B8-43BF-9A75-E7A3EC310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3771" y="4930174"/>
              <a:ext cx="41456" cy="302035"/>
            </a:xfrm>
            <a:custGeom>
              <a:avLst/>
              <a:gdLst>
                <a:gd name="T0" fmla="*/ 5 w 10"/>
                <a:gd name="T1" fmla="*/ 69 h 69"/>
                <a:gd name="T2" fmla="*/ 10 w 10"/>
                <a:gd name="T3" fmla="*/ 64 h 69"/>
                <a:gd name="T4" fmla="*/ 10 w 10"/>
                <a:gd name="T5" fmla="*/ 5 h 69"/>
                <a:gd name="T6" fmla="*/ 5 w 10"/>
                <a:gd name="T7" fmla="*/ 0 h 69"/>
                <a:gd name="T8" fmla="*/ 0 w 10"/>
                <a:gd name="T9" fmla="*/ 5 h 69"/>
                <a:gd name="T10" fmla="*/ 0 w 10"/>
                <a:gd name="T11" fmla="*/ 64 h 69"/>
                <a:gd name="T12" fmla="*/ 5 w 10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69">
                  <a:moveTo>
                    <a:pt x="5" y="69"/>
                  </a:moveTo>
                  <a:cubicBezTo>
                    <a:pt x="8" y="69"/>
                    <a:pt x="10" y="66"/>
                    <a:pt x="10" y="6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6"/>
                    <a:pt x="2" y="69"/>
                    <a:pt x="5" y="69"/>
                  </a:cubicBez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83B76957-BACF-4507-BEE9-2A63AC793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455" y="4695257"/>
              <a:ext cx="305984" cy="361258"/>
            </a:xfrm>
            <a:custGeom>
              <a:avLst/>
              <a:gdLst>
                <a:gd name="T0" fmla="*/ 71 w 71"/>
                <a:gd name="T1" fmla="*/ 34 h 83"/>
                <a:gd name="T2" fmla="*/ 37 w 71"/>
                <a:gd name="T3" fmla="*/ 0 h 83"/>
                <a:gd name="T4" fmla="*/ 34 w 71"/>
                <a:gd name="T5" fmla="*/ 0 h 83"/>
                <a:gd name="T6" fmla="*/ 0 w 71"/>
                <a:gd name="T7" fmla="*/ 34 h 83"/>
                <a:gd name="T8" fmla="*/ 0 w 71"/>
                <a:gd name="T9" fmla="*/ 69 h 83"/>
                <a:gd name="T10" fmla="*/ 5 w 71"/>
                <a:gd name="T11" fmla="*/ 74 h 83"/>
                <a:gd name="T12" fmla="*/ 10 w 71"/>
                <a:gd name="T13" fmla="*/ 69 h 83"/>
                <a:gd name="T14" fmla="*/ 10 w 71"/>
                <a:gd name="T15" fmla="*/ 34 h 83"/>
                <a:gd name="T16" fmla="*/ 34 w 71"/>
                <a:gd name="T17" fmla="*/ 10 h 83"/>
                <a:gd name="T18" fmla="*/ 37 w 71"/>
                <a:gd name="T19" fmla="*/ 10 h 83"/>
                <a:gd name="T20" fmla="*/ 61 w 71"/>
                <a:gd name="T21" fmla="*/ 34 h 83"/>
                <a:gd name="T22" fmla="*/ 61 w 71"/>
                <a:gd name="T23" fmla="*/ 78 h 83"/>
                <a:gd name="T24" fmla="*/ 71 w 71"/>
                <a:gd name="T25" fmla="*/ 83 h 83"/>
                <a:gd name="T26" fmla="*/ 71 w 71"/>
                <a:gd name="T27" fmla="*/ 3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83">
                  <a:moveTo>
                    <a:pt x="71" y="34"/>
                  </a:moveTo>
                  <a:cubicBezTo>
                    <a:pt x="71" y="16"/>
                    <a:pt x="55" y="0"/>
                    <a:pt x="3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1"/>
                    <a:pt x="2" y="74"/>
                    <a:pt x="5" y="74"/>
                  </a:cubicBezTo>
                  <a:cubicBezTo>
                    <a:pt x="7" y="74"/>
                    <a:pt x="10" y="71"/>
                    <a:pt x="10" y="69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21"/>
                    <a:pt x="21" y="10"/>
                    <a:pt x="34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50" y="10"/>
                    <a:pt x="61" y="21"/>
                    <a:pt x="61" y="34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4" y="80"/>
                    <a:pt x="68" y="81"/>
                    <a:pt x="71" y="83"/>
                  </a:cubicBezTo>
                  <a:lnTo>
                    <a:pt x="71" y="34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92B44C55-9BC1-4EA7-9CC1-675EE6C7C7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3802" y="5078230"/>
              <a:ext cx="507341" cy="515236"/>
            </a:xfrm>
            <a:custGeom>
              <a:avLst/>
              <a:gdLst>
                <a:gd name="T0" fmla="*/ 0 w 118"/>
                <a:gd name="T1" fmla="*/ 59 h 118"/>
                <a:gd name="T2" fmla="*/ 59 w 118"/>
                <a:gd name="T3" fmla="*/ 118 h 118"/>
                <a:gd name="T4" fmla="*/ 118 w 118"/>
                <a:gd name="T5" fmla="*/ 59 h 118"/>
                <a:gd name="T6" fmla="*/ 59 w 118"/>
                <a:gd name="T7" fmla="*/ 0 h 118"/>
                <a:gd name="T8" fmla="*/ 0 w 118"/>
                <a:gd name="T9" fmla="*/ 59 h 118"/>
                <a:gd name="T10" fmla="*/ 108 w 118"/>
                <a:gd name="T11" fmla="*/ 59 h 118"/>
                <a:gd name="T12" fmla="*/ 59 w 118"/>
                <a:gd name="T13" fmla="*/ 109 h 118"/>
                <a:gd name="T14" fmla="*/ 10 w 118"/>
                <a:gd name="T15" fmla="*/ 59 h 118"/>
                <a:gd name="T16" fmla="*/ 59 w 118"/>
                <a:gd name="T17" fmla="*/ 10 h 118"/>
                <a:gd name="T18" fmla="*/ 108 w 118"/>
                <a:gd name="T1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cubicBezTo>
                    <a:pt x="0" y="92"/>
                    <a:pt x="27" y="118"/>
                    <a:pt x="59" y="118"/>
                  </a:cubicBezTo>
                  <a:cubicBezTo>
                    <a:pt x="92" y="118"/>
                    <a:pt x="118" y="92"/>
                    <a:pt x="118" y="59"/>
                  </a:cubicBezTo>
                  <a:cubicBezTo>
                    <a:pt x="118" y="27"/>
                    <a:pt x="92" y="0"/>
                    <a:pt x="59" y="0"/>
                  </a:cubicBezTo>
                  <a:cubicBezTo>
                    <a:pt x="27" y="0"/>
                    <a:pt x="0" y="27"/>
                    <a:pt x="0" y="59"/>
                  </a:cubicBezTo>
                  <a:close/>
                  <a:moveTo>
                    <a:pt x="108" y="59"/>
                  </a:moveTo>
                  <a:cubicBezTo>
                    <a:pt x="108" y="86"/>
                    <a:pt x="86" y="109"/>
                    <a:pt x="59" y="109"/>
                  </a:cubicBezTo>
                  <a:cubicBezTo>
                    <a:pt x="32" y="109"/>
                    <a:pt x="10" y="86"/>
                    <a:pt x="10" y="59"/>
                  </a:cubicBezTo>
                  <a:cubicBezTo>
                    <a:pt x="10" y="32"/>
                    <a:pt x="32" y="10"/>
                    <a:pt x="59" y="10"/>
                  </a:cubicBezTo>
                  <a:cubicBezTo>
                    <a:pt x="86" y="10"/>
                    <a:pt x="108" y="32"/>
                    <a:pt x="108" y="59"/>
                  </a:cubicBez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60DFDB1-9DCB-4F41-9D81-943D82E57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325" y="5240105"/>
              <a:ext cx="288217" cy="213201"/>
            </a:xfrm>
            <a:custGeom>
              <a:avLst/>
              <a:gdLst>
                <a:gd name="T0" fmla="*/ 15 w 146"/>
                <a:gd name="T1" fmla="*/ 38 h 108"/>
                <a:gd name="T2" fmla="*/ 0 w 146"/>
                <a:gd name="T3" fmla="*/ 53 h 108"/>
                <a:gd name="T4" fmla="*/ 54 w 146"/>
                <a:gd name="T5" fmla="*/ 108 h 108"/>
                <a:gd name="T6" fmla="*/ 146 w 146"/>
                <a:gd name="T7" fmla="*/ 16 h 108"/>
                <a:gd name="T8" fmla="*/ 130 w 146"/>
                <a:gd name="T9" fmla="*/ 0 h 108"/>
                <a:gd name="T10" fmla="*/ 54 w 146"/>
                <a:gd name="T11" fmla="*/ 77 h 108"/>
                <a:gd name="T12" fmla="*/ 15 w 146"/>
                <a:gd name="T13" fmla="*/ 3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108">
                  <a:moveTo>
                    <a:pt x="15" y="38"/>
                  </a:moveTo>
                  <a:lnTo>
                    <a:pt x="0" y="53"/>
                  </a:lnTo>
                  <a:lnTo>
                    <a:pt x="54" y="108"/>
                  </a:lnTo>
                  <a:lnTo>
                    <a:pt x="146" y="16"/>
                  </a:lnTo>
                  <a:lnTo>
                    <a:pt x="130" y="0"/>
                  </a:lnTo>
                  <a:lnTo>
                    <a:pt x="54" y="77"/>
                  </a:lnTo>
                  <a:lnTo>
                    <a:pt x="15" y="38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C706854-F439-498D-9127-5F8441DC8101}"/>
              </a:ext>
            </a:extLst>
          </p:cNvPr>
          <p:cNvGrpSpPr/>
          <p:nvPr/>
        </p:nvGrpSpPr>
        <p:grpSpPr>
          <a:xfrm>
            <a:off x="7508260" y="2491727"/>
            <a:ext cx="1100949" cy="914045"/>
            <a:chOff x="7590686" y="4314259"/>
            <a:chExt cx="1593090" cy="1322637"/>
          </a:xfrm>
          <a:solidFill>
            <a:schemeClr val="tx2"/>
          </a:solidFill>
        </p:grpSpPr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D76516E2-9D56-4152-9755-1B9C2DC68B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0686" y="4314259"/>
              <a:ext cx="1593090" cy="1322637"/>
            </a:xfrm>
            <a:custGeom>
              <a:avLst/>
              <a:gdLst>
                <a:gd name="T0" fmla="*/ 358 w 370"/>
                <a:gd name="T1" fmla="*/ 130 h 303"/>
                <a:gd name="T2" fmla="*/ 304 w 370"/>
                <a:gd name="T3" fmla="*/ 130 h 303"/>
                <a:gd name="T4" fmla="*/ 304 w 370"/>
                <a:gd name="T5" fmla="*/ 126 h 303"/>
                <a:gd name="T6" fmla="*/ 282 w 370"/>
                <a:gd name="T7" fmla="*/ 103 h 303"/>
                <a:gd name="T8" fmla="*/ 162 w 370"/>
                <a:gd name="T9" fmla="*/ 103 h 303"/>
                <a:gd name="T10" fmla="*/ 150 w 370"/>
                <a:gd name="T11" fmla="*/ 103 h 303"/>
                <a:gd name="T12" fmla="*/ 122 w 370"/>
                <a:gd name="T13" fmla="*/ 103 h 303"/>
                <a:gd name="T14" fmla="*/ 104 w 370"/>
                <a:gd name="T15" fmla="*/ 86 h 303"/>
                <a:gd name="T16" fmla="*/ 122 w 370"/>
                <a:gd name="T17" fmla="*/ 68 h 303"/>
                <a:gd name="T18" fmla="*/ 167 w 370"/>
                <a:gd name="T19" fmla="*/ 68 h 303"/>
                <a:gd name="T20" fmla="*/ 185 w 370"/>
                <a:gd name="T21" fmla="*/ 68 h 303"/>
                <a:gd name="T22" fmla="*/ 190 w 370"/>
                <a:gd name="T23" fmla="*/ 68 h 303"/>
                <a:gd name="T24" fmla="*/ 224 w 370"/>
                <a:gd name="T25" fmla="*/ 34 h 303"/>
                <a:gd name="T26" fmla="*/ 190 w 370"/>
                <a:gd name="T27" fmla="*/ 0 h 303"/>
                <a:gd name="T28" fmla="*/ 190 w 370"/>
                <a:gd name="T29" fmla="*/ 11 h 303"/>
                <a:gd name="T30" fmla="*/ 213 w 370"/>
                <a:gd name="T31" fmla="*/ 34 h 303"/>
                <a:gd name="T32" fmla="*/ 190 w 370"/>
                <a:gd name="T33" fmla="*/ 57 h 303"/>
                <a:gd name="T34" fmla="*/ 185 w 370"/>
                <a:gd name="T35" fmla="*/ 57 h 303"/>
                <a:gd name="T36" fmla="*/ 167 w 370"/>
                <a:gd name="T37" fmla="*/ 57 h 303"/>
                <a:gd name="T38" fmla="*/ 122 w 370"/>
                <a:gd name="T39" fmla="*/ 57 h 303"/>
                <a:gd name="T40" fmla="*/ 93 w 370"/>
                <a:gd name="T41" fmla="*/ 86 h 303"/>
                <a:gd name="T42" fmla="*/ 122 w 370"/>
                <a:gd name="T43" fmla="*/ 114 h 303"/>
                <a:gd name="T44" fmla="*/ 150 w 370"/>
                <a:gd name="T45" fmla="*/ 114 h 303"/>
                <a:gd name="T46" fmla="*/ 162 w 370"/>
                <a:gd name="T47" fmla="*/ 114 h 303"/>
                <a:gd name="T48" fmla="*/ 282 w 370"/>
                <a:gd name="T49" fmla="*/ 114 h 303"/>
                <a:gd name="T50" fmla="*/ 294 w 370"/>
                <a:gd name="T51" fmla="*/ 126 h 303"/>
                <a:gd name="T52" fmla="*/ 294 w 370"/>
                <a:gd name="T53" fmla="*/ 130 h 303"/>
                <a:gd name="T54" fmla="*/ 11 w 370"/>
                <a:gd name="T55" fmla="*/ 130 h 303"/>
                <a:gd name="T56" fmla="*/ 0 w 370"/>
                <a:gd name="T57" fmla="*/ 141 h 303"/>
                <a:gd name="T58" fmla="*/ 0 w 370"/>
                <a:gd name="T59" fmla="*/ 292 h 303"/>
                <a:gd name="T60" fmla="*/ 11 w 370"/>
                <a:gd name="T61" fmla="*/ 303 h 303"/>
                <a:gd name="T62" fmla="*/ 358 w 370"/>
                <a:gd name="T63" fmla="*/ 303 h 303"/>
                <a:gd name="T64" fmla="*/ 370 w 370"/>
                <a:gd name="T65" fmla="*/ 292 h 303"/>
                <a:gd name="T66" fmla="*/ 370 w 370"/>
                <a:gd name="T67" fmla="*/ 141 h 303"/>
                <a:gd name="T68" fmla="*/ 358 w 370"/>
                <a:gd name="T69" fmla="*/ 130 h 303"/>
                <a:gd name="T70" fmla="*/ 359 w 370"/>
                <a:gd name="T71" fmla="*/ 292 h 303"/>
                <a:gd name="T72" fmla="*/ 358 w 370"/>
                <a:gd name="T73" fmla="*/ 292 h 303"/>
                <a:gd name="T74" fmla="*/ 11 w 370"/>
                <a:gd name="T75" fmla="*/ 292 h 303"/>
                <a:gd name="T76" fmla="*/ 11 w 370"/>
                <a:gd name="T77" fmla="*/ 292 h 303"/>
                <a:gd name="T78" fmla="*/ 11 w 370"/>
                <a:gd name="T79" fmla="*/ 141 h 303"/>
                <a:gd name="T80" fmla="*/ 11 w 370"/>
                <a:gd name="T81" fmla="*/ 141 h 303"/>
                <a:gd name="T82" fmla="*/ 358 w 370"/>
                <a:gd name="T83" fmla="*/ 141 h 303"/>
                <a:gd name="T84" fmla="*/ 359 w 370"/>
                <a:gd name="T85" fmla="*/ 141 h 303"/>
                <a:gd name="T86" fmla="*/ 359 w 370"/>
                <a:gd name="T87" fmla="*/ 29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0" h="303">
                  <a:moveTo>
                    <a:pt x="358" y="130"/>
                  </a:moveTo>
                  <a:cubicBezTo>
                    <a:pt x="304" y="130"/>
                    <a:pt x="304" y="130"/>
                    <a:pt x="304" y="130"/>
                  </a:cubicBezTo>
                  <a:cubicBezTo>
                    <a:pt x="304" y="126"/>
                    <a:pt x="304" y="126"/>
                    <a:pt x="304" y="126"/>
                  </a:cubicBezTo>
                  <a:cubicBezTo>
                    <a:pt x="304" y="113"/>
                    <a:pt x="294" y="103"/>
                    <a:pt x="282" y="103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22" y="103"/>
                    <a:pt x="122" y="103"/>
                    <a:pt x="122" y="103"/>
                  </a:cubicBezTo>
                  <a:cubicBezTo>
                    <a:pt x="112" y="103"/>
                    <a:pt x="104" y="95"/>
                    <a:pt x="104" y="86"/>
                  </a:cubicBezTo>
                  <a:cubicBezTo>
                    <a:pt x="104" y="76"/>
                    <a:pt x="112" y="68"/>
                    <a:pt x="122" y="68"/>
                  </a:cubicBezTo>
                  <a:cubicBezTo>
                    <a:pt x="167" y="68"/>
                    <a:pt x="167" y="68"/>
                    <a:pt x="167" y="68"/>
                  </a:cubicBezTo>
                  <a:cubicBezTo>
                    <a:pt x="185" y="68"/>
                    <a:pt x="185" y="68"/>
                    <a:pt x="185" y="68"/>
                  </a:cubicBezTo>
                  <a:cubicBezTo>
                    <a:pt x="190" y="68"/>
                    <a:pt x="190" y="68"/>
                    <a:pt x="190" y="68"/>
                  </a:cubicBezTo>
                  <a:cubicBezTo>
                    <a:pt x="209" y="68"/>
                    <a:pt x="224" y="53"/>
                    <a:pt x="224" y="34"/>
                  </a:cubicBezTo>
                  <a:cubicBezTo>
                    <a:pt x="224" y="15"/>
                    <a:pt x="209" y="0"/>
                    <a:pt x="190" y="0"/>
                  </a:cubicBezTo>
                  <a:cubicBezTo>
                    <a:pt x="190" y="11"/>
                    <a:pt x="190" y="11"/>
                    <a:pt x="190" y="11"/>
                  </a:cubicBezTo>
                  <a:cubicBezTo>
                    <a:pt x="203" y="11"/>
                    <a:pt x="213" y="21"/>
                    <a:pt x="213" y="34"/>
                  </a:cubicBezTo>
                  <a:cubicBezTo>
                    <a:pt x="213" y="47"/>
                    <a:pt x="203" y="57"/>
                    <a:pt x="190" y="57"/>
                  </a:cubicBezTo>
                  <a:cubicBezTo>
                    <a:pt x="185" y="57"/>
                    <a:pt x="185" y="57"/>
                    <a:pt x="185" y="57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22" y="57"/>
                    <a:pt x="122" y="57"/>
                    <a:pt x="122" y="57"/>
                  </a:cubicBezTo>
                  <a:cubicBezTo>
                    <a:pt x="106" y="57"/>
                    <a:pt x="93" y="70"/>
                    <a:pt x="93" y="86"/>
                  </a:cubicBezTo>
                  <a:cubicBezTo>
                    <a:pt x="93" y="101"/>
                    <a:pt x="106" y="114"/>
                    <a:pt x="122" y="114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282" y="114"/>
                    <a:pt x="282" y="114"/>
                    <a:pt x="282" y="114"/>
                  </a:cubicBezTo>
                  <a:cubicBezTo>
                    <a:pt x="288" y="114"/>
                    <a:pt x="294" y="119"/>
                    <a:pt x="294" y="126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5" y="130"/>
                    <a:pt x="0" y="135"/>
                    <a:pt x="0" y="14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8"/>
                    <a:pt x="5" y="303"/>
                    <a:pt x="11" y="303"/>
                  </a:cubicBezTo>
                  <a:cubicBezTo>
                    <a:pt x="358" y="303"/>
                    <a:pt x="358" y="303"/>
                    <a:pt x="358" y="303"/>
                  </a:cubicBezTo>
                  <a:cubicBezTo>
                    <a:pt x="365" y="303"/>
                    <a:pt x="370" y="298"/>
                    <a:pt x="370" y="292"/>
                  </a:cubicBezTo>
                  <a:cubicBezTo>
                    <a:pt x="370" y="141"/>
                    <a:pt x="370" y="141"/>
                    <a:pt x="370" y="141"/>
                  </a:cubicBezTo>
                  <a:cubicBezTo>
                    <a:pt x="370" y="135"/>
                    <a:pt x="365" y="130"/>
                    <a:pt x="358" y="130"/>
                  </a:cubicBezTo>
                  <a:close/>
                  <a:moveTo>
                    <a:pt x="359" y="292"/>
                  </a:moveTo>
                  <a:cubicBezTo>
                    <a:pt x="359" y="292"/>
                    <a:pt x="359" y="292"/>
                    <a:pt x="358" y="292"/>
                  </a:cubicBezTo>
                  <a:cubicBezTo>
                    <a:pt x="11" y="292"/>
                    <a:pt x="11" y="292"/>
                    <a:pt x="11" y="292"/>
                  </a:cubicBezTo>
                  <a:cubicBezTo>
                    <a:pt x="11" y="292"/>
                    <a:pt x="11" y="292"/>
                    <a:pt x="11" y="292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358" y="141"/>
                    <a:pt x="358" y="141"/>
                    <a:pt x="358" y="141"/>
                  </a:cubicBezTo>
                  <a:cubicBezTo>
                    <a:pt x="359" y="141"/>
                    <a:pt x="359" y="141"/>
                    <a:pt x="359" y="141"/>
                  </a:cubicBezTo>
                  <a:lnTo>
                    <a:pt x="359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D4E697E9-45FA-46CA-A416-BC663FC3B8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1365" y="4991370"/>
              <a:ext cx="128316" cy="130290"/>
            </a:xfrm>
            <a:custGeom>
              <a:avLst/>
              <a:gdLst>
                <a:gd name="T0" fmla="*/ 0 w 65"/>
                <a:gd name="T1" fmla="*/ 66 h 66"/>
                <a:gd name="T2" fmla="*/ 65 w 65"/>
                <a:gd name="T3" fmla="*/ 66 h 66"/>
                <a:gd name="T4" fmla="*/ 65 w 65"/>
                <a:gd name="T5" fmla="*/ 0 h 66"/>
                <a:gd name="T6" fmla="*/ 0 w 65"/>
                <a:gd name="T7" fmla="*/ 0 h 66"/>
                <a:gd name="T8" fmla="*/ 0 w 65"/>
                <a:gd name="T9" fmla="*/ 66 h 66"/>
                <a:gd name="T10" fmla="*/ 24 w 65"/>
                <a:gd name="T11" fmla="*/ 24 h 66"/>
                <a:gd name="T12" fmla="*/ 41 w 65"/>
                <a:gd name="T13" fmla="*/ 24 h 66"/>
                <a:gd name="T14" fmla="*/ 41 w 65"/>
                <a:gd name="T15" fmla="*/ 42 h 66"/>
                <a:gd name="T16" fmla="*/ 24 w 65"/>
                <a:gd name="T17" fmla="*/ 42 h 66"/>
                <a:gd name="T18" fmla="*/ 24 w 65"/>
                <a:gd name="T19" fmla="*/ 2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6">
                  <a:moveTo>
                    <a:pt x="0" y="66"/>
                  </a:moveTo>
                  <a:lnTo>
                    <a:pt x="65" y="66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66"/>
                  </a:lnTo>
                  <a:close/>
                  <a:moveTo>
                    <a:pt x="24" y="24"/>
                  </a:moveTo>
                  <a:lnTo>
                    <a:pt x="41" y="24"/>
                  </a:lnTo>
                  <a:lnTo>
                    <a:pt x="41" y="42"/>
                  </a:lnTo>
                  <a:lnTo>
                    <a:pt x="24" y="42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5E2DE399-CC75-4415-B018-1BC03140D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1365" y="5174960"/>
              <a:ext cx="128316" cy="130290"/>
            </a:xfrm>
            <a:custGeom>
              <a:avLst/>
              <a:gdLst>
                <a:gd name="T0" fmla="*/ 0 w 65"/>
                <a:gd name="T1" fmla="*/ 66 h 66"/>
                <a:gd name="T2" fmla="*/ 65 w 65"/>
                <a:gd name="T3" fmla="*/ 66 h 66"/>
                <a:gd name="T4" fmla="*/ 65 w 65"/>
                <a:gd name="T5" fmla="*/ 0 h 66"/>
                <a:gd name="T6" fmla="*/ 0 w 65"/>
                <a:gd name="T7" fmla="*/ 0 h 66"/>
                <a:gd name="T8" fmla="*/ 0 w 65"/>
                <a:gd name="T9" fmla="*/ 66 h 66"/>
                <a:gd name="T10" fmla="*/ 24 w 65"/>
                <a:gd name="T11" fmla="*/ 24 h 66"/>
                <a:gd name="T12" fmla="*/ 41 w 65"/>
                <a:gd name="T13" fmla="*/ 24 h 66"/>
                <a:gd name="T14" fmla="*/ 41 w 65"/>
                <a:gd name="T15" fmla="*/ 42 h 66"/>
                <a:gd name="T16" fmla="*/ 24 w 65"/>
                <a:gd name="T17" fmla="*/ 42 h 66"/>
                <a:gd name="T18" fmla="*/ 24 w 65"/>
                <a:gd name="T19" fmla="*/ 2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6">
                  <a:moveTo>
                    <a:pt x="0" y="66"/>
                  </a:moveTo>
                  <a:lnTo>
                    <a:pt x="65" y="66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66"/>
                  </a:lnTo>
                  <a:close/>
                  <a:moveTo>
                    <a:pt x="24" y="24"/>
                  </a:moveTo>
                  <a:lnTo>
                    <a:pt x="41" y="24"/>
                  </a:lnTo>
                  <a:lnTo>
                    <a:pt x="41" y="42"/>
                  </a:lnTo>
                  <a:lnTo>
                    <a:pt x="24" y="42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B2211F73-551D-4B4F-8254-794B0E2F22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1365" y="5358550"/>
              <a:ext cx="128316" cy="130290"/>
            </a:xfrm>
            <a:custGeom>
              <a:avLst/>
              <a:gdLst>
                <a:gd name="T0" fmla="*/ 0 w 65"/>
                <a:gd name="T1" fmla="*/ 66 h 66"/>
                <a:gd name="T2" fmla="*/ 65 w 65"/>
                <a:gd name="T3" fmla="*/ 66 h 66"/>
                <a:gd name="T4" fmla="*/ 65 w 65"/>
                <a:gd name="T5" fmla="*/ 0 h 66"/>
                <a:gd name="T6" fmla="*/ 0 w 65"/>
                <a:gd name="T7" fmla="*/ 0 h 66"/>
                <a:gd name="T8" fmla="*/ 0 w 65"/>
                <a:gd name="T9" fmla="*/ 66 h 66"/>
                <a:gd name="T10" fmla="*/ 24 w 65"/>
                <a:gd name="T11" fmla="*/ 24 h 66"/>
                <a:gd name="T12" fmla="*/ 41 w 65"/>
                <a:gd name="T13" fmla="*/ 24 h 66"/>
                <a:gd name="T14" fmla="*/ 41 w 65"/>
                <a:gd name="T15" fmla="*/ 42 h 66"/>
                <a:gd name="T16" fmla="*/ 24 w 65"/>
                <a:gd name="T17" fmla="*/ 42 h 66"/>
                <a:gd name="T18" fmla="*/ 24 w 65"/>
                <a:gd name="T19" fmla="*/ 2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6">
                  <a:moveTo>
                    <a:pt x="0" y="66"/>
                  </a:moveTo>
                  <a:lnTo>
                    <a:pt x="65" y="66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66"/>
                  </a:lnTo>
                  <a:close/>
                  <a:moveTo>
                    <a:pt x="24" y="24"/>
                  </a:moveTo>
                  <a:lnTo>
                    <a:pt x="41" y="24"/>
                  </a:lnTo>
                  <a:lnTo>
                    <a:pt x="41" y="42"/>
                  </a:lnTo>
                  <a:lnTo>
                    <a:pt x="24" y="42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13CA4F0E-755F-4274-AABB-B61F955B4D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71007" y="4991370"/>
              <a:ext cx="128316" cy="130290"/>
            </a:xfrm>
            <a:custGeom>
              <a:avLst/>
              <a:gdLst>
                <a:gd name="T0" fmla="*/ 0 w 65"/>
                <a:gd name="T1" fmla="*/ 66 h 66"/>
                <a:gd name="T2" fmla="*/ 65 w 65"/>
                <a:gd name="T3" fmla="*/ 66 h 66"/>
                <a:gd name="T4" fmla="*/ 65 w 65"/>
                <a:gd name="T5" fmla="*/ 0 h 66"/>
                <a:gd name="T6" fmla="*/ 0 w 65"/>
                <a:gd name="T7" fmla="*/ 0 h 66"/>
                <a:gd name="T8" fmla="*/ 0 w 65"/>
                <a:gd name="T9" fmla="*/ 66 h 66"/>
                <a:gd name="T10" fmla="*/ 24 w 65"/>
                <a:gd name="T11" fmla="*/ 24 h 66"/>
                <a:gd name="T12" fmla="*/ 42 w 65"/>
                <a:gd name="T13" fmla="*/ 24 h 66"/>
                <a:gd name="T14" fmla="*/ 42 w 65"/>
                <a:gd name="T15" fmla="*/ 42 h 66"/>
                <a:gd name="T16" fmla="*/ 24 w 65"/>
                <a:gd name="T17" fmla="*/ 42 h 66"/>
                <a:gd name="T18" fmla="*/ 24 w 65"/>
                <a:gd name="T19" fmla="*/ 2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6">
                  <a:moveTo>
                    <a:pt x="0" y="66"/>
                  </a:moveTo>
                  <a:lnTo>
                    <a:pt x="65" y="66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66"/>
                  </a:lnTo>
                  <a:close/>
                  <a:moveTo>
                    <a:pt x="24" y="24"/>
                  </a:moveTo>
                  <a:lnTo>
                    <a:pt x="42" y="24"/>
                  </a:lnTo>
                  <a:lnTo>
                    <a:pt x="42" y="42"/>
                  </a:lnTo>
                  <a:lnTo>
                    <a:pt x="24" y="42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1216C1F9-3283-449A-8BCE-6FF7E7F901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71007" y="5174960"/>
              <a:ext cx="128316" cy="130290"/>
            </a:xfrm>
            <a:custGeom>
              <a:avLst/>
              <a:gdLst>
                <a:gd name="T0" fmla="*/ 0 w 65"/>
                <a:gd name="T1" fmla="*/ 66 h 66"/>
                <a:gd name="T2" fmla="*/ 65 w 65"/>
                <a:gd name="T3" fmla="*/ 66 h 66"/>
                <a:gd name="T4" fmla="*/ 65 w 65"/>
                <a:gd name="T5" fmla="*/ 0 h 66"/>
                <a:gd name="T6" fmla="*/ 0 w 65"/>
                <a:gd name="T7" fmla="*/ 0 h 66"/>
                <a:gd name="T8" fmla="*/ 0 w 65"/>
                <a:gd name="T9" fmla="*/ 66 h 66"/>
                <a:gd name="T10" fmla="*/ 24 w 65"/>
                <a:gd name="T11" fmla="*/ 24 h 66"/>
                <a:gd name="T12" fmla="*/ 42 w 65"/>
                <a:gd name="T13" fmla="*/ 24 h 66"/>
                <a:gd name="T14" fmla="*/ 42 w 65"/>
                <a:gd name="T15" fmla="*/ 42 h 66"/>
                <a:gd name="T16" fmla="*/ 24 w 65"/>
                <a:gd name="T17" fmla="*/ 42 h 66"/>
                <a:gd name="T18" fmla="*/ 24 w 65"/>
                <a:gd name="T19" fmla="*/ 2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6">
                  <a:moveTo>
                    <a:pt x="0" y="66"/>
                  </a:moveTo>
                  <a:lnTo>
                    <a:pt x="65" y="66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66"/>
                  </a:lnTo>
                  <a:close/>
                  <a:moveTo>
                    <a:pt x="24" y="24"/>
                  </a:moveTo>
                  <a:lnTo>
                    <a:pt x="42" y="24"/>
                  </a:lnTo>
                  <a:lnTo>
                    <a:pt x="42" y="42"/>
                  </a:lnTo>
                  <a:lnTo>
                    <a:pt x="24" y="42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DF5ED2C0-0056-40A2-8CF8-5BEEE6100C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71007" y="5358550"/>
              <a:ext cx="128316" cy="130290"/>
            </a:xfrm>
            <a:custGeom>
              <a:avLst/>
              <a:gdLst>
                <a:gd name="T0" fmla="*/ 0 w 65"/>
                <a:gd name="T1" fmla="*/ 66 h 66"/>
                <a:gd name="T2" fmla="*/ 65 w 65"/>
                <a:gd name="T3" fmla="*/ 66 h 66"/>
                <a:gd name="T4" fmla="*/ 65 w 65"/>
                <a:gd name="T5" fmla="*/ 0 h 66"/>
                <a:gd name="T6" fmla="*/ 0 w 65"/>
                <a:gd name="T7" fmla="*/ 0 h 66"/>
                <a:gd name="T8" fmla="*/ 0 w 65"/>
                <a:gd name="T9" fmla="*/ 66 h 66"/>
                <a:gd name="T10" fmla="*/ 24 w 65"/>
                <a:gd name="T11" fmla="*/ 24 h 66"/>
                <a:gd name="T12" fmla="*/ 42 w 65"/>
                <a:gd name="T13" fmla="*/ 24 h 66"/>
                <a:gd name="T14" fmla="*/ 42 w 65"/>
                <a:gd name="T15" fmla="*/ 42 h 66"/>
                <a:gd name="T16" fmla="*/ 24 w 65"/>
                <a:gd name="T17" fmla="*/ 42 h 66"/>
                <a:gd name="T18" fmla="*/ 24 w 65"/>
                <a:gd name="T19" fmla="*/ 2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6">
                  <a:moveTo>
                    <a:pt x="0" y="66"/>
                  </a:moveTo>
                  <a:lnTo>
                    <a:pt x="65" y="66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66"/>
                  </a:lnTo>
                  <a:close/>
                  <a:moveTo>
                    <a:pt x="24" y="24"/>
                  </a:moveTo>
                  <a:lnTo>
                    <a:pt x="42" y="24"/>
                  </a:lnTo>
                  <a:lnTo>
                    <a:pt x="42" y="42"/>
                  </a:lnTo>
                  <a:lnTo>
                    <a:pt x="24" y="42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F3130E18-5A95-41C3-A9D6-4BADDDB55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52623" y="4991370"/>
              <a:ext cx="128316" cy="130290"/>
            </a:xfrm>
            <a:custGeom>
              <a:avLst/>
              <a:gdLst>
                <a:gd name="T0" fmla="*/ 65 w 65"/>
                <a:gd name="T1" fmla="*/ 0 h 66"/>
                <a:gd name="T2" fmla="*/ 0 w 65"/>
                <a:gd name="T3" fmla="*/ 0 h 66"/>
                <a:gd name="T4" fmla="*/ 0 w 65"/>
                <a:gd name="T5" fmla="*/ 66 h 66"/>
                <a:gd name="T6" fmla="*/ 65 w 65"/>
                <a:gd name="T7" fmla="*/ 66 h 66"/>
                <a:gd name="T8" fmla="*/ 65 w 65"/>
                <a:gd name="T9" fmla="*/ 0 h 66"/>
                <a:gd name="T10" fmla="*/ 41 w 65"/>
                <a:gd name="T11" fmla="*/ 42 h 66"/>
                <a:gd name="T12" fmla="*/ 24 w 65"/>
                <a:gd name="T13" fmla="*/ 42 h 66"/>
                <a:gd name="T14" fmla="*/ 24 w 65"/>
                <a:gd name="T15" fmla="*/ 24 h 66"/>
                <a:gd name="T16" fmla="*/ 41 w 65"/>
                <a:gd name="T17" fmla="*/ 24 h 66"/>
                <a:gd name="T18" fmla="*/ 41 w 65"/>
                <a:gd name="T19" fmla="*/ 4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6">
                  <a:moveTo>
                    <a:pt x="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65" y="66"/>
                  </a:lnTo>
                  <a:lnTo>
                    <a:pt x="65" y="0"/>
                  </a:lnTo>
                  <a:close/>
                  <a:moveTo>
                    <a:pt x="41" y="42"/>
                  </a:moveTo>
                  <a:lnTo>
                    <a:pt x="24" y="42"/>
                  </a:lnTo>
                  <a:lnTo>
                    <a:pt x="24" y="24"/>
                  </a:lnTo>
                  <a:lnTo>
                    <a:pt x="41" y="24"/>
                  </a:lnTo>
                  <a:lnTo>
                    <a:pt x="4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3266365F-D95C-4685-B4C4-54F65FC93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52623" y="5174960"/>
              <a:ext cx="128316" cy="130290"/>
            </a:xfrm>
            <a:custGeom>
              <a:avLst/>
              <a:gdLst>
                <a:gd name="T0" fmla="*/ 65 w 65"/>
                <a:gd name="T1" fmla="*/ 0 h 66"/>
                <a:gd name="T2" fmla="*/ 0 w 65"/>
                <a:gd name="T3" fmla="*/ 0 h 66"/>
                <a:gd name="T4" fmla="*/ 0 w 65"/>
                <a:gd name="T5" fmla="*/ 66 h 66"/>
                <a:gd name="T6" fmla="*/ 65 w 65"/>
                <a:gd name="T7" fmla="*/ 66 h 66"/>
                <a:gd name="T8" fmla="*/ 65 w 65"/>
                <a:gd name="T9" fmla="*/ 0 h 66"/>
                <a:gd name="T10" fmla="*/ 41 w 65"/>
                <a:gd name="T11" fmla="*/ 42 h 66"/>
                <a:gd name="T12" fmla="*/ 24 w 65"/>
                <a:gd name="T13" fmla="*/ 42 h 66"/>
                <a:gd name="T14" fmla="*/ 24 w 65"/>
                <a:gd name="T15" fmla="*/ 24 h 66"/>
                <a:gd name="T16" fmla="*/ 41 w 65"/>
                <a:gd name="T17" fmla="*/ 24 h 66"/>
                <a:gd name="T18" fmla="*/ 41 w 65"/>
                <a:gd name="T19" fmla="*/ 4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6">
                  <a:moveTo>
                    <a:pt x="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65" y="66"/>
                  </a:lnTo>
                  <a:lnTo>
                    <a:pt x="65" y="0"/>
                  </a:lnTo>
                  <a:close/>
                  <a:moveTo>
                    <a:pt x="41" y="42"/>
                  </a:moveTo>
                  <a:lnTo>
                    <a:pt x="24" y="42"/>
                  </a:lnTo>
                  <a:lnTo>
                    <a:pt x="24" y="24"/>
                  </a:lnTo>
                  <a:lnTo>
                    <a:pt x="41" y="24"/>
                  </a:lnTo>
                  <a:lnTo>
                    <a:pt x="4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966063F1-B3CF-43B2-A52A-E0C0CE7E50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36213" y="4991370"/>
              <a:ext cx="126342" cy="130290"/>
            </a:xfrm>
            <a:custGeom>
              <a:avLst/>
              <a:gdLst>
                <a:gd name="T0" fmla="*/ 64 w 64"/>
                <a:gd name="T1" fmla="*/ 0 h 66"/>
                <a:gd name="T2" fmla="*/ 0 w 64"/>
                <a:gd name="T3" fmla="*/ 0 h 66"/>
                <a:gd name="T4" fmla="*/ 0 w 64"/>
                <a:gd name="T5" fmla="*/ 66 h 66"/>
                <a:gd name="T6" fmla="*/ 64 w 64"/>
                <a:gd name="T7" fmla="*/ 66 h 66"/>
                <a:gd name="T8" fmla="*/ 64 w 64"/>
                <a:gd name="T9" fmla="*/ 0 h 66"/>
                <a:gd name="T10" fmla="*/ 40 w 64"/>
                <a:gd name="T11" fmla="*/ 42 h 66"/>
                <a:gd name="T12" fmla="*/ 22 w 64"/>
                <a:gd name="T13" fmla="*/ 42 h 66"/>
                <a:gd name="T14" fmla="*/ 22 w 64"/>
                <a:gd name="T15" fmla="*/ 24 h 66"/>
                <a:gd name="T16" fmla="*/ 40 w 64"/>
                <a:gd name="T17" fmla="*/ 24 h 66"/>
                <a:gd name="T18" fmla="*/ 40 w 64"/>
                <a:gd name="T19" fmla="*/ 4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6">
                  <a:moveTo>
                    <a:pt x="64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64" y="66"/>
                  </a:lnTo>
                  <a:lnTo>
                    <a:pt x="64" y="0"/>
                  </a:lnTo>
                  <a:close/>
                  <a:moveTo>
                    <a:pt x="40" y="42"/>
                  </a:moveTo>
                  <a:lnTo>
                    <a:pt x="22" y="42"/>
                  </a:lnTo>
                  <a:lnTo>
                    <a:pt x="22" y="24"/>
                  </a:lnTo>
                  <a:lnTo>
                    <a:pt x="40" y="24"/>
                  </a:lnTo>
                  <a:lnTo>
                    <a:pt x="4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F820CF6B-1DA1-4211-9207-ED1E286411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36213" y="5174960"/>
              <a:ext cx="126342" cy="130290"/>
            </a:xfrm>
            <a:custGeom>
              <a:avLst/>
              <a:gdLst>
                <a:gd name="T0" fmla="*/ 64 w 64"/>
                <a:gd name="T1" fmla="*/ 0 h 66"/>
                <a:gd name="T2" fmla="*/ 0 w 64"/>
                <a:gd name="T3" fmla="*/ 0 h 66"/>
                <a:gd name="T4" fmla="*/ 0 w 64"/>
                <a:gd name="T5" fmla="*/ 66 h 66"/>
                <a:gd name="T6" fmla="*/ 64 w 64"/>
                <a:gd name="T7" fmla="*/ 66 h 66"/>
                <a:gd name="T8" fmla="*/ 64 w 64"/>
                <a:gd name="T9" fmla="*/ 0 h 66"/>
                <a:gd name="T10" fmla="*/ 40 w 64"/>
                <a:gd name="T11" fmla="*/ 42 h 66"/>
                <a:gd name="T12" fmla="*/ 22 w 64"/>
                <a:gd name="T13" fmla="*/ 42 h 66"/>
                <a:gd name="T14" fmla="*/ 22 w 64"/>
                <a:gd name="T15" fmla="*/ 24 h 66"/>
                <a:gd name="T16" fmla="*/ 40 w 64"/>
                <a:gd name="T17" fmla="*/ 24 h 66"/>
                <a:gd name="T18" fmla="*/ 40 w 64"/>
                <a:gd name="T19" fmla="*/ 4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6">
                  <a:moveTo>
                    <a:pt x="64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64" y="66"/>
                  </a:lnTo>
                  <a:lnTo>
                    <a:pt x="64" y="0"/>
                  </a:lnTo>
                  <a:close/>
                  <a:moveTo>
                    <a:pt x="40" y="42"/>
                  </a:moveTo>
                  <a:lnTo>
                    <a:pt x="22" y="42"/>
                  </a:lnTo>
                  <a:lnTo>
                    <a:pt x="22" y="24"/>
                  </a:lnTo>
                  <a:lnTo>
                    <a:pt x="40" y="24"/>
                  </a:lnTo>
                  <a:lnTo>
                    <a:pt x="4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8C0DC648-B904-460C-9812-610B7C432B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7829" y="4991370"/>
              <a:ext cx="124368" cy="130290"/>
            </a:xfrm>
            <a:custGeom>
              <a:avLst/>
              <a:gdLst>
                <a:gd name="T0" fmla="*/ 63 w 63"/>
                <a:gd name="T1" fmla="*/ 0 h 66"/>
                <a:gd name="T2" fmla="*/ 0 w 63"/>
                <a:gd name="T3" fmla="*/ 0 h 66"/>
                <a:gd name="T4" fmla="*/ 0 w 63"/>
                <a:gd name="T5" fmla="*/ 66 h 66"/>
                <a:gd name="T6" fmla="*/ 63 w 63"/>
                <a:gd name="T7" fmla="*/ 66 h 66"/>
                <a:gd name="T8" fmla="*/ 63 w 63"/>
                <a:gd name="T9" fmla="*/ 0 h 66"/>
                <a:gd name="T10" fmla="*/ 41 w 63"/>
                <a:gd name="T11" fmla="*/ 42 h 66"/>
                <a:gd name="T12" fmla="*/ 24 w 63"/>
                <a:gd name="T13" fmla="*/ 42 h 66"/>
                <a:gd name="T14" fmla="*/ 24 w 63"/>
                <a:gd name="T15" fmla="*/ 24 h 66"/>
                <a:gd name="T16" fmla="*/ 41 w 63"/>
                <a:gd name="T17" fmla="*/ 24 h 66"/>
                <a:gd name="T18" fmla="*/ 41 w 63"/>
                <a:gd name="T19" fmla="*/ 4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6">
                  <a:moveTo>
                    <a:pt x="63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63" y="66"/>
                  </a:lnTo>
                  <a:lnTo>
                    <a:pt x="63" y="0"/>
                  </a:lnTo>
                  <a:close/>
                  <a:moveTo>
                    <a:pt x="41" y="42"/>
                  </a:moveTo>
                  <a:lnTo>
                    <a:pt x="24" y="42"/>
                  </a:lnTo>
                  <a:lnTo>
                    <a:pt x="24" y="24"/>
                  </a:lnTo>
                  <a:lnTo>
                    <a:pt x="41" y="24"/>
                  </a:lnTo>
                  <a:lnTo>
                    <a:pt x="4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6899D78-DCD7-46C8-AA31-01E489B6D5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7829" y="5174960"/>
              <a:ext cx="124368" cy="130290"/>
            </a:xfrm>
            <a:custGeom>
              <a:avLst/>
              <a:gdLst>
                <a:gd name="T0" fmla="*/ 63 w 63"/>
                <a:gd name="T1" fmla="*/ 0 h 66"/>
                <a:gd name="T2" fmla="*/ 0 w 63"/>
                <a:gd name="T3" fmla="*/ 0 h 66"/>
                <a:gd name="T4" fmla="*/ 0 w 63"/>
                <a:gd name="T5" fmla="*/ 66 h 66"/>
                <a:gd name="T6" fmla="*/ 63 w 63"/>
                <a:gd name="T7" fmla="*/ 66 h 66"/>
                <a:gd name="T8" fmla="*/ 63 w 63"/>
                <a:gd name="T9" fmla="*/ 0 h 66"/>
                <a:gd name="T10" fmla="*/ 41 w 63"/>
                <a:gd name="T11" fmla="*/ 42 h 66"/>
                <a:gd name="T12" fmla="*/ 24 w 63"/>
                <a:gd name="T13" fmla="*/ 42 h 66"/>
                <a:gd name="T14" fmla="*/ 24 w 63"/>
                <a:gd name="T15" fmla="*/ 24 h 66"/>
                <a:gd name="T16" fmla="*/ 41 w 63"/>
                <a:gd name="T17" fmla="*/ 24 h 66"/>
                <a:gd name="T18" fmla="*/ 41 w 63"/>
                <a:gd name="T19" fmla="*/ 4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6">
                  <a:moveTo>
                    <a:pt x="63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63" y="66"/>
                  </a:lnTo>
                  <a:lnTo>
                    <a:pt x="63" y="0"/>
                  </a:lnTo>
                  <a:close/>
                  <a:moveTo>
                    <a:pt x="41" y="42"/>
                  </a:moveTo>
                  <a:lnTo>
                    <a:pt x="24" y="42"/>
                  </a:lnTo>
                  <a:lnTo>
                    <a:pt x="24" y="24"/>
                  </a:lnTo>
                  <a:lnTo>
                    <a:pt x="41" y="24"/>
                  </a:lnTo>
                  <a:lnTo>
                    <a:pt x="4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EAE0085-D121-46D9-8F0F-2A6F676505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9446" y="4991370"/>
              <a:ext cx="128316" cy="130290"/>
            </a:xfrm>
            <a:custGeom>
              <a:avLst/>
              <a:gdLst>
                <a:gd name="T0" fmla="*/ 0 w 65"/>
                <a:gd name="T1" fmla="*/ 66 h 66"/>
                <a:gd name="T2" fmla="*/ 65 w 65"/>
                <a:gd name="T3" fmla="*/ 66 h 66"/>
                <a:gd name="T4" fmla="*/ 65 w 65"/>
                <a:gd name="T5" fmla="*/ 0 h 66"/>
                <a:gd name="T6" fmla="*/ 0 w 65"/>
                <a:gd name="T7" fmla="*/ 0 h 66"/>
                <a:gd name="T8" fmla="*/ 0 w 65"/>
                <a:gd name="T9" fmla="*/ 66 h 66"/>
                <a:gd name="T10" fmla="*/ 23 w 65"/>
                <a:gd name="T11" fmla="*/ 24 h 66"/>
                <a:gd name="T12" fmla="*/ 41 w 65"/>
                <a:gd name="T13" fmla="*/ 24 h 66"/>
                <a:gd name="T14" fmla="*/ 41 w 65"/>
                <a:gd name="T15" fmla="*/ 42 h 66"/>
                <a:gd name="T16" fmla="*/ 23 w 65"/>
                <a:gd name="T17" fmla="*/ 42 h 66"/>
                <a:gd name="T18" fmla="*/ 23 w 65"/>
                <a:gd name="T19" fmla="*/ 2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6">
                  <a:moveTo>
                    <a:pt x="0" y="66"/>
                  </a:moveTo>
                  <a:lnTo>
                    <a:pt x="65" y="66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66"/>
                  </a:lnTo>
                  <a:close/>
                  <a:moveTo>
                    <a:pt x="23" y="24"/>
                  </a:moveTo>
                  <a:lnTo>
                    <a:pt x="41" y="24"/>
                  </a:lnTo>
                  <a:lnTo>
                    <a:pt x="41" y="42"/>
                  </a:lnTo>
                  <a:lnTo>
                    <a:pt x="23" y="42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C886CB43-C515-4BA1-886F-B8D6F1AFE4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9446" y="5174960"/>
              <a:ext cx="128316" cy="130290"/>
            </a:xfrm>
            <a:custGeom>
              <a:avLst/>
              <a:gdLst>
                <a:gd name="T0" fmla="*/ 0 w 65"/>
                <a:gd name="T1" fmla="*/ 66 h 66"/>
                <a:gd name="T2" fmla="*/ 65 w 65"/>
                <a:gd name="T3" fmla="*/ 66 h 66"/>
                <a:gd name="T4" fmla="*/ 65 w 65"/>
                <a:gd name="T5" fmla="*/ 0 h 66"/>
                <a:gd name="T6" fmla="*/ 0 w 65"/>
                <a:gd name="T7" fmla="*/ 0 h 66"/>
                <a:gd name="T8" fmla="*/ 0 w 65"/>
                <a:gd name="T9" fmla="*/ 66 h 66"/>
                <a:gd name="T10" fmla="*/ 23 w 65"/>
                <a:gd name="T11" fmla="*/ 24 h 66"/>
                <a:gd name="T12" fmla="*/ 41 w 65"/>
                <a:gd name="T13" fmla="*/ 24 h 66"/>
                <a:gd name="T14" fmla="*/ 41 w 65"/>
                <a:gd name="T15" fmla="*/ 42 h 66"/>
                <a:gd name="T16" fmla="*/ 23 w 65"/>
                <a:gd name="T17" fmla="*/ 42 h 66"/>
                <a:gd name="T18" fmla="*/ 23 w 65"/>
                <a:gd name="T19" fmla="*/ 2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6">
                  <a:moveTo>
                    <a:pt x="0" y="66"/>
                  </a:moveTo>
                  <a:lnTo>
                    <a:pt x="65" y="66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66"/>
                  </a:lnTo>
                  <a:close/>
                  <a:moveTo>
                    <a:pt x="23" y="24"/>
                  </a:moveTo>
                  <a:lnTo>
                    <a:pt x="41" y="24"/>
                  </a:lnTo>
                  <a:lnTo>
                    <a:pt x="41" y="42"/>
                  </a:lnTo>
                  <a:lnTo>
                    <a:pt x="23" y="42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513CBA0-50EF-40AA-B46F-86384994FC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52623" y="5358550"/>
              <a:ext cx="675138" cy="130290"/>
            </a:xfrm>
            <a:custGeom>
              <a:avLst/>
              <a:gdLst>
                <a:gd name="T0" fmla="*/ 0 w 342"/>
                <a:gd name="T1" fmla="*/ 66 h 66"/>
                <a:gd name="T2" fmla="*/ 342 w 342"/>
                <a:gd name="T3" fmla="*/ 66 h 66"/>
                <a:gd name="T4" fmla="*/ 342 w 342"/>
                <a:gd name="T5" fmla="*/ 0 h 66"/>
                <a:gd name="T6" fmla="*/ 0 w 342"/>
                <a:gd name="T7" fmla="*/ 0 h 66"/>
                <a:gd name="T8" fmla="*/ 0 w 342"/>
                <a:gd name="T9" fmla="*/ 66 h 66"/>
                <a:gd name="T10" fmla="*/ 24 w 342"/>
                <a:gd name="T11" fmla="*/ 24 h 66"/>
                <a:gd name="T12" fmla="*/ 318 w 342"/>
                <a:gd name="T13" fmla="*/ 24 h 66"/>
                <a:gd name="T14" fmla="*/ 318 w 342"/>
                <a:gd name="T15" fmla="*/ 42 h 66"/>
                <a:gd name="T16" fmla="*/ 24 w 342"/>
                <a:gd name="T17" fmla="*/ 42 h 66"/>
                <a:gd name="T18" fmla="*/ 24 w 342"/>
                <a:gd name="T19" fmla="*/ 2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2" h="66">
                  <a:moveTo>
                    <a:pt x="0" y="66"/>
                  </a:moveTo>
                  <a:lnTo>
                    <a:pt x="342" y="66"/>
                  </a:lnTo>
                  <a:lnTo>
                    <a:pt x="342" y="0"/>
                  </a:lnTo>
                  <a:lnTo>
                    <a:pt x="0" y="0"/>
                  </a:lnTo>
                  <a:lnTo>
                    <a:pt x="0" y="66"/>
                  </a:lnTo>
                  <a:close/>
                  <a:moveTo>
                    <a:pt x="24" y="24"/>
                  </a:moveTo>
                  <a:lnTo>
                    <a:pt x="318" y="24"/>
                  </a:lnTo>
                  <a:lnTo>
                    <a:pt x="318" y="42"/>
                  </a:lnTo>
                  <a:lnTo>
                    <a:pt x="24" y="42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C9BA8C7F-2C49-4A8F-8F9C-9D337437CF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9088" y="4991370"/>
              <a:ext cx="128316" cy="130290"/>
            </a:xfrm>
            <a:custGeom>
              <a:avLst/>
              <a:gdLst>
                <a:gd name="T0" fmla="*/ 0 w 65"/>
                <a:gd name="T1" fmla="*/ 66 h 66"/>
                <a:gd name="T2" fmla="*/ 65 w 65"/>
                <a:gd name="T3" fmla="*/ 66 h 66"/>
                <a:gd name="T4" fmla="*/ 65 w 65"/>
                <a:gd name="T5" fmla="*/ 0 h 66"/>
                <a:gd name="T6" fmla="*/ 0 w 65"/>
                <a:gd name="T7" fmla="*/ 0 h 66"/>
                <a:gd name="T8" fmla="*/ 0 w 65"/>
                <a:gd name="T9" fmla="*/ 66 h 66"/>
                <a:gd name="T10" fmla="*/ 24 w 65"/>
                <a:gd name="T11" fmla="*/ 24 h 66"/>
                <a:gd name="T12" fmla="*/ 41 w 65"/>
                <a:gd name="T13" fmla="*/ 24 h 66"/>
                <a:gd name="T14" fmla="*/ 41 w 65"/>
                <a:gd name="T15" fmla="*/ 42 h 66"/>
                <a:gd name="T16" fmla="*/ 24 w 65"/>
                <a:gd name="T17" fmla="*/ 42 h 66"/>
                <a:gd name="T18" fmla="*/ 24 w 65"/>
                <a:gd name="T19" fmla="*/ 2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6">
                  <a:moveTo>
                    <a:pt x="0" y="66"/>
                  </a:moveTo>
                  <a:lnTo>
                    <a:pt x="65" y="66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66"/>
                  </a:lnTo>
                  <a:close/>
                  <a:moveTo>
                    <a:pt x="24" y="24"/>
                  </a:moveTo>
                  <a:lnTo>
                    <a:pt x="41" y="24"/>
                  </a:lnTo>
                  <a:lnTo>
                    <a:pt x="41" y="42"/>
                  </a:lnTo>
                  <a:lnTo>
                    <a:pt x="24" y="42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245F395-B8D2-41A2-9CA9-4FF03C758A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9088" y="5174960"/>
              <a:ext cx="128316" cy="130290"/>
            </a:xfrm>
            <a:custGeom>
              <a:avLst/>
              <a:gdLst>
                <a:gd name="T0" fmla="*/ 0 w 65"/>
                <a:gd name="T1" fmla="*/ 66 h 66"/>
                <a:gd name="T2" fmla="*/ 65 w 65"/>
                <a:gd name="T3" fmla="*/ 66 h 66"/>
                <a:gd name="T4" fmla="*/ 65 w 65"/>
                <a:gd name="T5" fmla="*/ 0 h 66"/>
                <a:gd name="T6" fmla="*/ 0 w 65"/>
                <a:gd name="T7" fmla="*/ 0 h 66"/>
                <a:gd name="T8" fmla="*/ 0 w 65"/>
                <a:gd name="T9" fmla="*/ 66 h 66"/>
                <a:gd name="T10" fmla="*/ 24 w 65"/>
                <a:gd name="T11" fmla="*/ 24 h 66"/>
                <a:gd name="T12" fmla="*/ 41 w 65"/>
                <a:gd name="T13" fmla="*/ 24 h 66"/>
                <a:gd name="T14" fmla="*/ 41 w 65"/>
                <a:gd name="T15" fmla="*/ 42 h 66"/>
                <a:gd name="T16" fmla="*/ 24 w 65"/>
                <a:gd name="T17" fmla="*/ 42 h 66"/>
                <a:gd name="T18" fmla="*/ 24 w 65"/>
                <a:gd name="T19" fmla="*/ 2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6">
                  <a:moveTo>
                    <a:pt x="0" y="66"/>
                  </a:moveTo>
                  <a:lnTo>
                    <a:pt x="65" y="66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66"/>
                  </a:lnTo>
                  <a:close/>
                  <a:moveTo>
                    <a:pt x="24" y="24"/>
                  </a:moveTo>
                  <a:lnTo>
                    <a:pt x="41" y="24"/>
                  </a:lnTo>
                  <a:lnTo>
                    <a:pt x="41" y="42"/>
                  </a:lnTo>
                  <a:lnTo>
                    <a:pt x="24" y="42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109B2A25-83DA-4DFA-95D6-1881194D9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9088" y="5358550"/>
              <a:ext cx="128316" cy="130290"/>
            </a:xfrm>
            <a:custGeom>
              <a:avLst/>
              <a:gdLst>
                <a:gd name="T0" fmla="*/ 0 w 65"/>
                <a:gd name="T1" fmla="*/ 66 h 66"/>
                <a:gd name="T2" fmla="*/ 65 w 65"/>
                <a:gd name="T3" fmla="*/ 66 h 66"/>
                <a:gd name="T4" fmla="*/ 65 w 65"/>
                <a:gd name="T5" fmla="*/ 0 h 66"/>
                <a:gd name="T6" fmla="*/ 0 w 65"/>
                <a:gd name="T7" fmla="*/ 0 h 66"/>
                <a:gd name="T8" fmla="*/ 0 w 65"/>
                <a:gd name="T9" fmla="*/ 66 h 66"/>
                <a:gd name="T10" fmla="*/ 24 w 65"/>
                <a:gd name="T11" fmla="*/ 24 h 66"/>
                <a:gd name="T12" fmla="*/ 41 w 65"/>
                <a:gd name="T13" fmla="*/ 24 h 66"/>
                <a:gd name="T14" fmla="*/ 41 w 65"/>
                <a:gd name="T15" fmla="*/ 42 h 66"/>
                <a:gd name="T16" fmla="*/ 24 w 65"/>
                <a:gd name="T17" fmla="*/ 42 h 66"/>
                <a:gd name="T18" fmla="*/ 24 w 65"/>
                <a:gd name="T19" fmla="*/ 2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6">
                  <a:moveTo>
                    <a:pt x="0" y="66"/>
                  </a:moveTo>
                  <a:lnTo>
                    <a:pt x="65" y="66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66"/>
                  </a:lnTo>
                  <a:close/>
                  <a:moveTo>
                    <a:pt x="24" y="24"/>
                  </a:moveTo>
                  <a:lnTo>
                    <a:pt x="41" y="24"/>
                  </a:lnTo>
                  <a:lnTo>
                    <a:pt x="41" y="42"/>
                  </a:lnTo>
                  <a:lnTo>
                    <a:pt x="24" y="42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A1E0BE2D-05AE-4C12-8F14-DCD45ACE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0704" y="4991370"/>
              <a:ext cx="128316" cy="130290"/>
            </a:xfrm>
            <a:custGeom>
              <a:avLst/>
              <a:gdLst>
                <a:gd name="T0" fmla="*/ 0 w 65"/>
                <a:gd name="T1" fmla="*/ 66 h 66"/>
                <a:gd name="T2" fmla="*/ 65 w 65"/>
                <a:gd name="T3" fmla="*/ 66 h 66"/>
                <a:gd name="T4" fmla="*/ 65 w 65"/>
                <a:gd name="T5" fmla="*/ 0 h 66"/>
                <a:gd name="T6" fmla="*/ 0 w 65"/>
                <a:gd name="T7" fmla="*/ 0 h 66"/>
                <a:gd name="T8" fmla="*/ 0 w 65"/>
                <a:gd name="T9" fmla="*/ 66 h 66"/>
                <a:gd name="T10" fmla="*/ 24 w 65"/>
                <a:gd name="T11" fmla="*/ 24 h 66"/>
                <a:gd name="T12" fmla="*/ 41 w 65"/>
                <a:gd name="T13" fmla="*/ 24 h 66"/>
                <a:gd name="T14" fmla="*/ 41 w 65"/>
                <a:gd name="T15" fmla="*/ 42 h 66"/>
                <a:gd name="T16" fmla="*/ 24 w 65"/>
                <a:gd name="T17" fmla="*/ 42 h 66"/>
                <a:gd name="T18" fmla="*/ 24 w 65"/>
                <a:gd name="T19" fmla="*/ 2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6">
                  <a:moveTo>
                    <a:pt x="0" y="66"/>
                  </a:moveTo>
                  <a:lnTo>
                    <a:pt x="65" y="66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66"/>
                  </a:lnTo>
                  <a:close/>
                  <a:moveTo>
                    <a:pt x="24" y="24"/>
                  </a:moveTo>
                  <a:lnTo>
                    <a:pt x="41" y="24"/>
                  </a:lnTo>
                  <a:lnTo>
                    <a:pt x="41" y="42"/>
                  </a:lnTo>
                  <a:lnTo>
                    <a:pt x="24" y="42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47611B9A-F097-4BB2-A653-B5398D996C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0704" y="5174960"/>
              <a:ext cx="128316" cy="130290"/>
            </a:xfrm>
            <a:custGeom>
              <a:avLst/>
              <a:gdLst>
                <a:gd name="T0" fmla="*/ 0 w 65"/>
                <a:gd name="T1" fmla="*/ 66 h 66"/>
                <a:gd name="T2" fmla="*/ 65 w 65"/>
                <a:gd name="T3" fmla="*/ 66 h 66"/>
                <a:gd name="T4" fmla="*/ 65 w 65"/>
                <a:gd name="T5" fmla="*/ 0 h 66"/>
                <a:gd name="T6" fmla="*/ 0 w 65"/>
                <a:gd name="T7" fmla="*/ 0 h 66"/>
                <a:gd name="T8" fmla="*/ 0 w 65"/>
                <a:gd name="T9" fmla="*/ 66 h 66"/>
                <a:gd name="T10" fmla="*/ 24 w 65"/>
                <a:gd name="T11" fmla="*/ 24 h 66"/>
                <a:gd name="T12" fmla="*/ 41 w 65"/>
                <a:gd name="T13" fmla="*/ 24 h 66"/>
                <a:gd name="T14" fmla="*/ 41 w 65"/>
                <a:gd name="T15" fmla="*/ 42 h 66"/>
                <a:gd name="T16" fmla="*/ 24 w 65"/>
                <a:gd name="T17" fmla="*/ 42 h 66"/>
                <a:gd name="T18" fmla="*/ 24 w 65"/>
                <a:gd name="T19" fmla="*/ 2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6">
                  <a:moveTo>
                    <a:pt x="0" y="66"/>
                  </a:moveTo>
                  <a:lnTo>
                    <a:pt x="65" y="66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66"/>
                  </a:lnTo>
                  <a:close/>
                  <a:moveTo>
                    <a:pt x="24" y="24"/>
                  </a:moveTo>
                  <a:lnTo>
                    <a:pt x="41" y="24"/>
                  </a:lnTo>
                  <a:lnTo>
                    <a:pt x="41" y="42"/>
                  </a:lnTo>
                  <a:lnTo>
                    <a:pt x="24" y="42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028F0D09-31F2-4F48-A930-39D45AEEBC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0704" y="5358550"/>
              <a:ext cx="128316" cy="130290"/>
            </a:xfrm>
            <a:custGeom>
              <a:avLst/>
              <a:gdLst>
                <a:gd name="T0" fmla="*/ 0 w 65"/>
                <a:gd name="T1" fmla="*/ 66 h 66"/>
                <a:gd name="T2" fmla="*/ 65 w 65"/>
                <a:gd name="T3" fmla="*/ 66 h 66"/>
                <a:gd name="T4" fmla="*/ 65 w 65"/>
                <a:gd name="T5" fmla="*/ 0 h 66"/>
                <a:gd name="T6" fmla="*/ 0 w 65"/>
                <a:gd name="T7" fmla="*/ 0 h 66"/>
                <a:gd name="T8" fmla="*/ 0 w 65"/>
                <a:gd name="T9" fmla="*/ 66 h 66"/>
                <a:gd name="T10" fmla="*/ 24 w 65"/>
                <a:gd name="T11" fmla="*/ 24 h 66"/>
                <a:gd name="T12" fmla="*/ 41 w 65"/>
                <a:gd name="T13" fmla="*/ 24 h 66"/>
                <a:gd name="T14" fmla="*/ 41 w 65"/>
                <a:gd name="T15" fmla="*/ 42 h 66"/>
                <a:gd name="T16" fmla="*/ 24 w 65"/>
                <a:gd name="T17" fmla="*/ 42 h 66"/>
                <a:gd name="T18" fmla="*/ 24 w 65"/>
                <a:gd name="T19" fmla="*/ 2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6">
                  <a:moveTo>
                    <a:pt x="0" y="66"/>
                  </a:moveTo>
                  <a:lnTo>
                    <a:pt x="65" y="66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66"/>
                  </a:lnTo>
                  <a:close/>
                  <a:moveTo>
                    <a:pt x="24" y="24"/>
                  </a:moveTo>
                  <a:lnTo>
                    <a:pt x="41" y="24"/>
                  </a:lnTo>
                  <a:lnTo>
                    <a:pt x="41" y="42"/>
                  </a:lnTo>
                  <a:lnTo>
                    <a:pt x="24" y="42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602B272A-E59C-4954-A158-778869AE2004}"/>
              </a:ext>
            </a:extLst>
          </p:cNvPr>
          <p:cNvSpPr/>
          <p:nvPr/>
        </p:nvSpPr>
        <p:spPr>
          <a:xfrm>
            <a:off x="9418473" y="2605769"/>
            <a:ext cx="1133132" cy="1133132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B68AFBB-F29F-4F74-987B-4C0B2509D349}"/>
              </a:ext>
            </a:extLst>
          </p:cNvPr>
          <p:cNvCxnSpPr/>
          <p:nvPr/>
        </p:nvCxnSpPr>
        <p:spPr>
          <a:xfrm>
            <a:off x="584360" y="5001124"/>
            <a:ext cx="110490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540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56B7C-AFC0-4430-85EC-6E3C9DD2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the Work</a:t>
            </a:r>
          </a:p>
        </p:txBody>
      </p:sp>
    </p:spTree>
    <p:extLst>
      <p:ext uri="{BB962C8B-B14F-4D97-AF65-F5344CB8AC3E}">
        <p14:creationId xmlns:p14="http://schemas.microsoft.com/office/powerpoint/2010/main" val="3707201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70129" y="1826778"/>
            <a:ext cx="8278560" cy="25979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Ken Nakata</a:t>
            </a:r>
          </a:p>
          <a:p>
            <a:pPr lvl="1">
              <a:spcBef>
                <a:spcPts val="0"/>
              </a:spcBef>
            </a:pPr>
            <a:r>
              <a:rPr lang="en-US" dirty="0"/>
              <a:t>Director of Accessibility Practices</a:t>
            </a:r>
          </a:p>
          <a:p>
            <a:pPr marL="300038" lvl="2" indent="-285750">
              <a:spcBef>
                <a:spcPts val="4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12 years as a Senior Trial Attorney with the U.S. Department of Justice</a:t>
            </a:r>
          </a:p>
          <a:p>
            <a:pPr marL="300038" lvl="2" indent="-285750">
              <a:spcBef>
                <a:spcPts val="4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Helped shape the government’s policies for the Americans with Disabilities Act and Section 508 of the Rehabilitation Act</a:t>
            </a:r>
          </a:p>
          <a:p>
            <a:pPr marL="300038" lvl="2" indent="-285750">
              <a:spcBef>
                <a:spcPts val="4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Helps organizations manage the change towards accessibility in all aspects</a:t>
            </a:r>
          </a:p>
          <a:p>
            <a:pPr marL="300038" lvl="2" indent="-285750">
              <a:spcBef>
                <a:spcPts val="4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Crafts policies, develops stakeholder ownership, and forges awareness and commitment to the legal and business case supporting accessibility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0" r="-1"/>
          <a:stretch/>
        </p:blipFill>
        <p:spPr>
          <a:xfrm>
            <a:off x="1482438" y="1927664"/>
            <a:ext cx="1926873" cy="2394955"/>
          </a:xfrm>
          <a:prstGeom prst="rect">
            <a:avLst/>
          </a:prstGeom>
          <a:ln>
            <a:noFill/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0FDDD0-DF61-4C26-9F70-4958088356BE}"/>
              </a:ext>
            </a:extLst>
          </p:cNvPr>
          <p:cNvCxnSpPr/>
          <p:nvPr/>
        </p:nvCxnSpPr>
        <p:spPr>
          <a:xfrm>
            <a:off x="584360" y="5001124"/>
            <a:ext cx="110490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81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220D-F841-418C-A4DF-A3D8F731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Backload Web Accessibility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6CB6E3C-1D5D-4CC7-9A2C-604EDB282542}"/>
              </a:ext>
            </a:extLst>
          </p:cNvPr>
          <p:cNvGrpSpPr/>
          <p:nvPr/>
        </p:nvGrpSpPr>
        <p:grpSpPr>
          <a:xfrm>
            <a:off x="9041610" y="5066218"/>
            <a:ext cx="1280160" cy="1280160"/>
            <a:chOff x="8999649" y="2592030"/>
            <a:chExt cx="2185939" cy="218235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7AD49D5-4F81-42D4-85F5-F2C3C272E54B}"/>
                </a:ext>
              </a:extLst>
            </p:cNvPr>
            <p:cNvSpPr/>
            <p:nvPr/>
          </p:nvSpPr>
          <p:spPr>
            <a:xfrm>
              <a:off x="8999649" y="2592030"/>
              <a:ext cx="2185939" cy="2182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3B6125-4B35-46FC-BE0B-F1800BB5F657}"/>
                </a:ext>
              </a:extLst>
            </p:cNvPr>
            <p:cNvGrpSpPr/>
            <p:nvPr/>
          </p:nvGrpSpPr>
          <p:grpSpPr>
            <a:xfrm>
              <a:off x="9685296" y="3131170"/>
              <a:ext cx="814644" cy="1082194"/>
              <a:chOff x="947738" y="2282825"/>
              <a:chExt cx="1725613" cy="2292351"/>
            </a:xfrm>
            <a:solidFill>
              <a:schemeClr val="bg1"/>
            </a:solidFill>
          </p:grpSpPr>
          <p:sp>
            <p:nvSpPr>
              <p:cNvPr id="25" name="Freeform 22">
                <a:extLst>
                  <a:ext uri="{FF2B5EF4-FFF2-40B4-BE49-F238E27FC236}">
                    <a16:creationId xmlns:a16="http://schemas.microsoft.com/office/drawing/2014/main" id="{D0DABD31-757B-423B-891B-9EEE2982A7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2971800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3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23">
                <a:extLst>
                  <a:ext uri="{FF2B5EF4-FFF2-40B4-BE49-F238E27FC236}">
                    <a16:creationId xmlns:a16="http://schemas.microsoft.com/office/drawing/2014/main" id="{85ECC018-B052-4638-AA27-C5E729FDF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068638"/>
                <a:ext cx="471488" cy="1031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24">
                <a:extLst>
                  <a:ext uri="{FF2B5EF4-FFF2-40B4-BE49-F238E27FC236}">
                    <a16:creationId xmlns:a16="http://schemas.microsoft.com/office/drawing/2014/main" id="{DAC58E99-F366-4952-9554-B1B05405F3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514725"/>
                <a:ext cx="471488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25">
                <a:extLst>
                  <a:ext uri="{FF2B5EF4-FFF2-40B4-BE49-F238E27FC236}">
                    <a16:creationId xmlns:a16="http://schemas.microsoft.com/office/drawing/2014/main" id="{7D10673D-C566-4BCB-8107-6112B4970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957638"/>
                <a:ext cx="471488" cy="10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6">
                <a:extLst>
                  <a:ext uri="{FF2B5EF4-FFF2-40B4-BE49-F238E27FC236}">
                    <a16:creationId xmlns:a16="http://schemas.microsoft.com/office/drawing/2014/main" id="{B12D25C6-C203-4B5D-A171-BAAAC3CEC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738" y="2389188"/>
                <a:ext cx="1725613" cy="2185988"/>
              </a:xfrm>
              <a:custGeom>
                <a:avLst/>
                <a:gdLst>
                  <a:gd name="T0" fmla="*/ 484 w 499"/>
                  <a:gd name="T1" fmla="*/ 623 h 623"/>
                  <a:gd name="T2" fmla="*/ 15 w 499"/>
                  <a:gd name="T3" fmla="*/ 623 h 623"/>
                  <a:gd name="T4" fmla="*/ 0 w 499"/>
                  <a:gd name="T5" fmla="*/ 608 h 623"/>
                  <a:gd name="T6" fmla="*/ 0 w 499"/>
                  <a:gd name="T7" fmla="*/ 14 h 623"/>
                  <a:gd name="T8" fmla="*/ 15 w 499"/>
                  <a:gd name="T9" fmla="*/ 0 h 623"/>
                  <a:gd name="T10" fmla="*/ 81 w 499"/>
                  <a:gd name="T11" fmla="*/ 0 h 623"/>
                  <a:gd name="T12" fmla="*/ 81 w 499"/>
                  <a:gd name="T13" fmla="*/ 29 h 623"/>
                  <a:gd name="T14" fmla="*/ 29 w 499"/>
                  <a:gd name="T15" fmla="*/ 29 h 623"/>
                  <a:gd name="T16" fmla="*/ 29 w 499"/>
                  <a:gd name="T17" fmla="*/ 593 h 623"/>
                  <a:gd name="T18" fmla="*/ 470 w 499"/>
                  <a:gd name="T19" fmla="*/ 593 h 623"/>
                  <a:gd name="T20" fmla="*/ 470 w 499"/>
                  <a:gd name="T21" fmla="*/ 29 h 623"/>
                  <a:gd name="T22" fmla="*/ 418 w 499"/>
                  <a:gd name="T23" fmla="*/ 29 h 623"/>
                  <a:gd name="T24" fmla="*/ 418 w 499"/>
                  <a:gd name="T25" fmla="*/ 0 h 623"/>
                  <a:gd name="T26" fmla="*/ 484 w 499"/>
                  <a:gd name="T27" fmla="*/ 0 h 623"/>
                  <a:gd name="T28" fmla="*/ 499 w 499"/>
                  <a:gd name="T29" fmla="*/ 14 h 623"/>
                  <a:gd name="T30" fmla="*/ 499 w 499"/>
                  <a:gd name="T31" fmla="*/ 608 h 623"/>
                  <a:gd name="T32" fmla="*/ 484 w 499"/>
                  <a:gd name="T33" fmla="*/ 623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9" h="623">
                    <a:moveTo>
                      <a:pt x="484" y="623"/>
                    </a:moveTo>
                    <a:cubicBezTo>
                      <a:pt x="15" y="623"/>
                      <a:pt x="15" y="623"/>
                      <a:pt x="15" y="623"/>
                    </a:cubicBezTo>
                    <a:cubicBezTo>
                      <a:pt x="7" y="623"/>
                      <a:pt x="0" y="616"/>
                      <a:pt x="0" y="60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593"/>
                      <a:pt x="29" y="593"/>
                      <a:pt x="29" y="593"/>
                    </a:cubicBezTo>
                    <a:cubicBezTo>
                      <a:pt x="470" y="593"/>
                      <a:pt x="470" y="593"/>
                      <a:pt x="470" y="593"/>
                    </a:cubicBezTo>
                    <a:cubicBezTo>
                      <a:pt x="470" y="29"/>
                      <a:pt x="470" y="29"/>
                      <a:pt x="470" y="29"/>
                    </a:cubicBezTo>
                    <a:cubicBezTo>
                      <a:pt x="418" y="29"/>
                      <a:pt x="418" y="29"/>
                      <a:pt x="418" y="29"/>
                    </a:cubicBezTo>
                    <a:cubicBezTo>
                      <a:pt x="418" y="0"/>
                      <a:pt x="418" y="0"/>
                      <a:pt x="418" y="0"/>
                    </a:cubicBezTo>
                    <a:cubicBezTo>
                      <a:pt x="484" y="0"/>
                      <a:pt x="484" y="0"/>
                      <a:pt x="484" y="0"/>
                    </a:cubicBezTo>
                    <a:cubicBezTo>
                      <a:pt x="492" y="0"/>
                      <a:pt x="499" y="6"/>
                      <a:pt x="499" y="14"/>
                    </a:cubicBezTo>
                    <a:cubicBezTo>
                      <a:pt x="499" y="608"/>
                      <a:pt x="499" y="608"/>
                      <a:pt x="499" y="608"/>
                    </a:cubicBezTo>
                    <a:cubicBezTo>
                      <a:pt x="499" y="616"/>
                      <a:pt x="492" y="623"/>
                      <a:pt x="484" y="6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7">
                <a:extLst>
                  <a:ext uri="{FF2B5EF4-FFF2-40B4-BE49-F238E27FC236}">
                    <a16:creationId xmlns:a16="http://schemas.microsoft.com/office/drawing/2014/main" id="{F0ED5B5E-C46F-416D-8911-9106443DD5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3413125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3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8">
                <a:extLst>
                  <a:ext uri="{FF2B5EF4-FFF2-40B4-BE49-F238E27FC236}">
                    <a16:creationId xmlns:a16="http://schemas.microsoft.com/office/drawing/2014/main" id="{B064BF47-934D-4BF5-87D2-67B984E37D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3859213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4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9">
                <a:extLst>
                  <a:ext uri="{FF2B5EF4-FFF2-40B4-BE49-F238E27FC236}">
                    <a16:creationId xmlns:a16="http://schemas.microsoft.com/office/drawing/2014/main" id="{70804E90-206B-4F3E-B865-4234A90A04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66838" y="2282825"/>
                <a:ext cx="889000" cy="446088"/>
              </a:xfrm>
              <a:custGeom>
                <a:avLst/>
                <a:gdLst>
                  <a:gd name="T0" fmla="*/ 243 w 257"/>
                  <a:gd name="T1" fmla="*/ 0 h 127"/>
                  <a:gd name="T2" fmla="*/ 14 w 257"/>
                  <a:gd name="T3" fmla="*/ 0 h 127"/>
                  <a:gd name="T4" fmla="*/ 0 w 257"/>
                  <a:gd name="T5" fmla="*/ 15 h 127"/>
                  <a:gd name="T6" fmla="*/ 0 w 257"/>
                  <a:gd name="T7" fmla="*/ 65 h 127"/>
                  <a:gd name="T8" fmla="*/ 61 w 257"/>
                  <a:gd name="T9" fmla="*/ 127 h 127"/>
                  <a:gd name="T10" fmla="*/ 196 w 257"/>
                  <a:gd name="T11" fmla="*/ 127 h 127"/>
                  <a:gd name="T12" fmla="*/ 257 w 257"/>
                  <a:gd name="T13" fmla="*/ 65 h 127"/>
                  <a:gd name="T14" fmla="*/ 257 w 257"/>
                  <a:gd name="T15" fmla="*/ 15 h 127"/>
                  <a:gd name="T16" fmla="*/ 243 w 257"/>
                  <a:gd name="T17" fmla="*/ 0 h 127"/>
                  <a:gd name="T18" fmla="*/ 228 w 257"/>
                  <a:gd name="T19" fmla="*/ 65 h 127"/>
                  <a:gd name="T20" fmla="*/ 196 w 257"/>
                  <a:gd name="T21" fmla="*/ 98 h 127"/>
                  <a:gd name="T22" fmla="*/ 61 w 257"/>
                  <a:gd name="T23" fmla="*/ 98 h 127"/>
                  <a:gd name="T24" fmla="*/ 29 w 257"/>
                  <a:gd name="T25" fmla="*/ 65 h 127"/>
                  <a:gd name="T26" fmla="*/ 29 w 257"/>
                  <a:gd name="T27" fmla="*/ 30 h 127"/>
                  <a:gd name="T28" fmla="*/ 228 w 257"/>
                  <a:gd name="T29" fmla="*/ 30 h 127"/>
                  <a:gd name="T30" fmla="*/ 228 w 257"/>
                  <a:gd name="T31" fmla="*/ 6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7" h="127">
                    <a:moveTo>
                      <a:pt x="24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99"/>
                      <a:pt x="27" y="127"/>
                      <a:pt x="61" y="127"/>
                    </a:cubicBezTo>
                    <a:cubicBezTo>
                      <a:pt x="196" y="127"/>
                      <a:pt x="196" y="127"/>
                      <a:pt x="196" y="127"/>
                    </a:cubicBezTo>
                    <a:cubicBezTo>
                      <a:pt x="230" y="127"/>
                      <a:pt x="257" y="99"/>
                      <a:pt x="257" y="65"/>
                    </a:cubicBezTo>
                    <a:cubicBezTo>
                      <a:pt x="257" y="15"/>
                      <a:pt x="257" y="15"/>
                      <a:pt x="257" y="15"/>
                    </a:cubicBezTo>
                    <a:cubicBezTo>
                      <a:pt x="257" y="7"/>
                      <a:pt x="251" y="0"/>
                      <a:pt x="243" y="0"/>
                    </a:cubicBezTo>
                    <a:close/>
                    <a:moveTo>
                      <a:pt x="228" y="65"/>
                    </a:moveTo>
                    <a:cubicBezTo>
                      <a:pt x="228" y="83"/>
                      <a:pt x="213" y="98"/>
                      <a:pt x="196" y="98"/>
                    </a:cubicBezTo>
                    <a:cubicBezTo>
                      <a:pt x="61" y="98"/>
                      <a:pt x="61" y="98"/>
                      <a:pt x="61" y="98"/>
                    </a:cubicBezTo>
                    <a:cubicBezTo>
                      <a:pt x="44" y="98"/>
                      <a:pt x="29" y="83"/>
                      <a:pt x="29" y="65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28" y="30"/>
                      <a:pt x="228" y="30"/>
                      <a:pt x="228" y="30"/>
                    </a:cubicBezTo>
                    <a:lnTo>
                      <a:pt x="228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C539CD4-3E9E-403C-A08C-1095883B8B2D}"/>
              </a:ext>
            </a:extLst>
          </p:cNvPr>
          <p:cNvGrpSpPr/>
          <p:nvPr/>
        </p:nvGrpSpPr>
        <p:grpSpPr>
          <a:xfrm>
            <a:off x="1182615" y="1882487"/>
            <a:ext cx="2185939" cy="2182350"/>
            <a:chOff x="1006413" y="2592030"/>
            <a:chExt cx="2185939" cy="218235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9923BCD-4079-4ACE-BEF7-09A965A56E57}"/>
                </a:ext>
              </a:extLst>
            </p:cNvPr>
            <p:cNvSpPr/>
            <p:nvPr/>
          </p:nvSpPr>
          <p:spPr>
            <a:xfrm>
              <a:off x="1006413" y="2592030"/>
              <a:ext cx="2185939" cy="218235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D72A0D7-39A8-4655-B959-0E91B349CF54}"/>
                </a:ext>
              </a:extLst>
            </p:cNvPr>
            <p:cNvGrpSpPr/>
            <p:nvPr/>
          </p:nvGrpSpPr>
          <p:grpSpPr>
            <a:xfrm>
              <a:off x="1533553" y="3096696"/>
              <a:ext cx="1131658" cy="1151142"/>
              <a:chOff x="6100763" y="2209800"/>
              <a:chExt cx="2397125" cy="2438401"/>
            </a:xfrm>
            <a:solidFill>
              <a:schemeClr val="bg1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77F3080A-59AE-4587-9366-48DF182382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99388" y="2209800"/>
                <a:ext cx="698500" cy="2438400"/>
              </a:xfrm>
              <a:custGeom>
                <a:avLst/>
                <a:gdLst>
                  <a:gd name="T0" fmla="*/ 0 w 440"/>
                  <a:gd name="T1" fmla="*/ 0 h 1536"/>
                  <a:gd name="T2" fmla="*/ 0 w 440"/>
                  <a:gd name="T3" fmla="*/ 1536 h 1536"/>
                  <a:gd name="T4" fmla="*/ 440 w 440"/>
                  <a:gd name="T5" fmla="*/ 1536 h 1536"/>
                  <a:gd name="T6" fmla="*/ 440 w 440"/>
                  <a:gd name="T7" fmla="*/ 0 h 1536"/>
                  <a:gd name="T8" fmla="*/ 0 w 440"/>
                  <a:gd name="T9" fmla="*/ 0 h 1536"/>
                  <a:gd name="T10" fmla="*/ 63 w 440"/>
                  <a:gd name="T11" fmla="*/ 1472 h 1536"/>
                  <a:gd name="T12" fmla="*/ 63 w 440"/>
                  <a:gd name="T13" fmla="*/ 66 h 1536"/>
                  <a:gd name="T14" fmla="*/ 379 w 440"/>
                  <a:gd name="T15" fmla="*/ 66 h 1536"/>
                  <a:gd name="T16" fmla="*/ 379 w 440"/>
                  <a:gd name="T17" fmla="*/ 161 h 1536"/>
                  <a:gd name="T18" fmla="*/ 285 w 440"/>
                  <a:gd name="T19" fmla="*/ 161 h 1536"/>
                  <a:gd name="T20" fmla="*/ 285 w 440"/>
                  <a:gd name="T21" fmla="*/ 225 h 1536"/>
                  <a:gd name="T22" fmla="*/ 379 w 440"/>
                  <a:gd name="T23" fmla="*/ 225 h 1536"/>
                  <a:gd name="T24" fmla="*/ 379 w 440"/>
                  <a:gd name="T25" fmla="*/ 354 h 1536"/>
                  <a:gd name="T26" fmla="*/ 285 w 440"/>
                  <a:gd name="T27" fmla="*/ 354 h 1536"/>
                  <a:gd name="T28" fmla="*/ 285 w 440"/>
                  <a:gd name="T29" fmla="*/ 418 h 1536"/>
                  <a:gd name="T30" fmla="*/ 379 w 440"/>
                  <a:gd name="T31" fmla="*/ 418 h 1536"/>
                  <a:gd name="T32" fmla="*/ 379 w 440"/>
                  <a:gd name="T33" fmla="*/ 546 h 1536"/>
                  <a:gd name="T34" fmla="*/ 285 w 440"/>
                  <a:gd name="T35" fmla="*/ 546 h 1536"/>
                  <a:gd name="T36" fmla="*/ 285 w 440"/>
                  <a:gd name="T37" fmla="*/ 608 h 1536"/>
                  <a:gd name="T38" fmla="*/ 379 w 440"/>
                  <a:gd name="T39" fmla="*/ 608 h 1536"/>
                  <a:gd name="T40" fmla="*/ 379 w 440"/>
                  <a:gd name="T41" fmla="*/ 736 h 1536"/>
                  <a:gd name="T42" fmla="*/ 285 w 440"/>
                  <a:gd name="T43" fmla="*/ 736 h 1536"/>
                  <a:gd name="T44" fmla="*/ 285 w 440"/>
                  <a:gd name="T45" fmla="*/ 800 h 1536"/>
                  <a:gd name="T46" fmla="*/ 379 w 440"/>
                  <a:gd name="T47" fmla="*/ 800 h 1536"/>
                  <a:gd name="T48" fmla="*/ 379 w 440"/>
                  <a:gd name="T49" fmla="*/ 928 h 1536"/>
                  <a:gd name="T50" fmla="*/ 285 w 440"/>
                  <a:gd name="T51" fmla="*/ 928 h 1536"/>
                  <a:gd name="T52" fmla="*/ 285 w 440"/>
                  <a:gd name="T53" fmla="*/ 992 h 1536"/>
                  <a:gd name="T54" fmla="*/ 379 w 440"/>
                  <a:gd name="T55" fmla="*/ 992 h 1536"/>
                  <a:gd name="T56" fmla="*/ 379 w 440"/>
                  <a:gd name="T57" fmla="*/ 1120 h 1536"/>
                  <a:gd name="T58" fmla="*/ 285 w 440"/>
                  <a:gd name="T59" fmla="*/ 1120 h 1536"/>
                  <a:gd name="T60" fmla="*/ 285 w 440"/>
                  <a:gd name="T61" fmla="*/ 1185 h 1536"/>
                  <a:gd name="T62" fmla="*/ 379 w 440"/>
                  <a:gd name="T63" fmla="*/ 1185 h 1536"/>
                  <a:gd name="T64" fmla="*/ 379 w 440"/>
                  <a:gd name="T65" fmla="*/ 1313 h 1536"/>
                  <a:gd name="T66" fmla="*/ 285 w 440"/>
                  <a:gd name="T67" fmla="*/ 1313 h 1536"/>
                  <a:gd name="T68" fmla="*/ 285 w 440"/>
                  <a:gd name="T69" fmla="*/ 1377 h 1536"/>
                  <a:gd name="T70" fmla="*/ 379 w 440"/>
                  <a:gd name="T71" fmla="*/ 1377 h 1536"/>
                  <a:gd name="T72" fmla="*/ 379 w 440"/>
                  <a:gd name="T73" fmla="*/ 1472 h 1536"/>
                  <a:gd name="T74" fmla="*/ 63 w 440"/>
                  <a:gd name="T75" fmla="*/ 1472 h 1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0" h="1536">
                    <a:moveTo>
                      <a:pt x="0" y="0"/>
                    </a:moveTo>
                    <a:lnTo>
                      <a:pt x="0" y="1536"/>
                    </a:lnTo>
                    <a:lnTo>
                      <a:pt x="440" y="1536"/>
                    </a:lnTo>
                    <a:lnTo>
                      <a:pt x="440" y="0"/>
                    </a:lnTo>
                    <a:lnTo>
                      <a:pt x="0" y="0"/>
                    </a:lnTo>
                    <a:close/>
                    <a:moveTo>
                      <a:pt x="63" y="1472"/>
                    </a:moveTo>
                    <a:lnTo>
                      <a:pt x="63" y="66"/>
                    </a:lnTo>
                    <a:lnTo>
                      <a:pt x="379" y="66"/>
                    </a:lnTo>
                    <a:lnTo>
                      <a:pt x="379" y="161"/>
                    </a:lnTo>
                    <a:lnTo>
                      <a:pt x="285" y="161"/>
                    </a:lnTo>
                    <a:lnTo>
                      <a:pt x="285" y="225"/>
                    </a:lnTo>
                    <a:lnTo>
                      <a:pt x="379" y="225"/>
                    </a:lnTo>
                    <a:lnTo>
                      <a:pt x="379" y="354"/>
                    </a:lnTo>
                    <a:lnTo>
                      <a:pt x="285" y="354"/>
                    </a:lnTo>
                    <a:lnTo>
                      <a:pt x="285" y="418"/>
                    </a:lnTo>
                    <a:lnTo>
                      <a:pt x="379" y="418"/>
                    </a:lnTo>
                    <a:lnTo>
                      <a:pt x="379" y="546"/>
                    </a:lnTo>
                    <a:lnTo>
                      <a:pt x="285" y="546"/>
                    </a:lnTo>
                    <a:lnTo>
                      <a:pt x="285" y="608"/>
                    </a:lnTo>
                    <a:lnTo>
                      <a:pt x="379" y="608"/>
                    </a:lnTo>
                    <a:lnTo>
                      <a:pt x="379" y="736"/>
                    </a:lnTo>
                    <a:lnTo>
                      <a:pt x="285" y="736"/>
                    </a:lnTo>
                    <a:lnTo>
                      <a:pt x="285" y="800"/>
                    </a:lnTo>
                    <a:lnTo>
                      <a:pt x="379" y="800"/>
                    </a:lnTo>
                    <a:lnTo>
                      <a:pt x="379" y="928"/>
                    </a:lnTo>
                    <a:lnTo>
                      <a:pt x="285" y="928"/>
                    </a:lnTo>
                    <a:lnTo>
                      <a:pt x="285" y="992"/>
                    </a:lnTo>
                    <a:lnTo>
                      <a:pt x="379" y="992"/>
                    </a:lnTo>
                    <a:lnTo>
                      <a:pt x="379" y="1120"/>
                    </a:lnTo>
                    <a:lnTo>
                      <a:pt x="285" y="1120"/>
                    </a:lnTo>
                    <a:lnTo>
                      <a:pt x="285" y="1185"/>
                    </a:lnTo>
                    <a:lnTo>
                      <a:pt x="379" y="1185"/>
                    </a:lnTo>
                    <a:lnTo>
                      <a:pt x="379" y="1313"/>
                    </a:lnTo>
                    <a:lnTo>
                      <a:pt x="285" y="1313"/>
                    </a:lnTo>
                    <a:lnTo>
                      <a:pt x="285" y="1377"/>
                    </a:lnTo>
                    <a:lnTo>
                      <a:pt x="379" y="1377"/>
                    </a:lnTo>
                    <a:lnTo>
                      <a:pt x="379" y="1472"/>
                    </a:lnTo>
                    <a:lnTo>
                      <a:pt x="63" y="14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1BFF4F5D-D273-4865-824E-E2C35BDAA1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00863" y="2566988"/>
                <a:ext cx="300038" cy="2081213"/>
              </a:xfrm>
              <a:custGeom>
                <a:avLst/>
                <a:gdLst>
                  <a:gd name="T0" fmla="*/ 126 w 189"/>
                  <a:gd name="T1" fmla="*/ 0 h 1311"/>
                  <a:gd name="T2" fmla="*/ 63 w 189"/>
                  <a:gd name="T3" fmla="*/ 0 h 1311"/>
                  <a:gd name="T4" fmla="*/ 63 w 189"/>
                  <a:gd name="T5" fmla="*/ 87 h 1311"/>
                  <a:gd name="T6" fmla="*/ 0 w 189"/>
                  <a:gd name="T7" fmla="*/ 182 h 1311"/>
                  <a:gd name="T8" fmla="*/ 0 w 189"/>
                  <a:gd name="T9" fmla="*/ 1311 h 1311"/>
                  <a:gd name="T10" fmla="*/ 189 w 189"/>
                  <a:gd name="T11" fmla="*/ 1311 h 1311"/>
                  <a:gd name="T12" fmla="*/ 189 w 189"/>
                  <a:gd name="T13" fmla="*/ 182 h 1311"/>
                  <a:gd name="T14" fmla="*/ 126 w 189"/>
                  <a:gd name="T15" fmla="*/ 87 h 1311"/>
                  <a:gd name="T16" fmla="*/ 126 w 189"/>
                  <a:gd name="T17" fmla="*/ 0 h 1311"/>
                  <a:gd name="T18" fmla="*/ 63 w 189"/>
                  <a:gd name="T19" fmla="*/ 1247 h 1311"/>
                  <a:gd name="T20" fmla="*/ 63 w 189"/>
                  <a:gd name="T21" fmla="*/ 1183 h 1311"/>
                  <a:gd name="T22" fmla="*/ 126 w 189"/>
                  <a:gd name="T23" fmla="*/ 1183 h 1311"/>
                  <a:gd name="T24" fmla="*/ 126 w 189"/>
                  <a:gd name="T25" fmla="*/ 1247 h 1311"/>
                  <a:gd name="T26" fmla="*/ 63 w 189"/>
                  <a:gd name="T27" fmla="*/ 1247 h 1311"/>
                  <a:gd name="T28" fmla="*/ 126 w 189"/>
                  <a:gd name="T29" fmla="*/ 1119 h 1311"/>
                  <a:gd name="T30" fmla="*/ 63 w 189"/>
                  <a:gd name="T31" fmla="*/ 1119 h 1311"/>
                  <a:gd name="T32" fmla="*/ 63 w 189"/>
                  <a:gd name="T33" fmla="*/ 201 h 1311"/>
                  <a:gd name="T34" fmla="*/ 93 w 189"/>
                  <a:gd name="T35" fmla="*/ 153 h 1311"/>
                  <a:gd name="T36" fmla="*/ 126 w 189"/>
                  <a:gd name="T37" fmla="*/ 201 h 1311"/>
                  <a:gd name="T38" fmla="*/ 126 w 189"/>
                  <a:gd name="T39" fmla="*/ 1119 h 1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9" h="1311">
                    <a:moveTo>
                      <a:pt x="126" y="0"/>
                    </a:moveTo>
                    <a:lnTo>
                      <a:pt x="63" y="0"/>
                    </a:lnTo>
                    <a:lnTo>
                      <a:pt x="63" y="87"/>
                    </a:lnTo>
                    <a:lnTo>
                      <a:pt x="0" y="182"/>
                    </a:lnTo>
                    <a:lnTo>
                      <a:pt x="0" y="1311"/>
                    </a:lnTo>
                    <a:lnTo>
                      <a:pt x="189" y="1311"/>
                    </a:lnTo>
                    <a:lnTo>
                      <a:pt x="189" y="182"/>
                    </a:lnTo>
                    <a:lnTo>
                      <a:pt x="126" y="87"/>
                    </a:lnTo>
                    <a:lnTo>
                      <a:pt x="126" y="0"/>
                    </a:lnTo>
                    <a:close/>
                    <a:moveTo>
                      <a:pt x="63" y="1247"/>
                    </a:moveTo>
                    <a:lnTo>
                      <a:pt x="63" y="1183"/>
                    </a:lnTo>
                    <a:lnTo>
                      <a:pt x="126" y="1183"/>
                    </a:lnTo>
                    <a:lnTo>
                      <a:pt x="126" y="1247"/>
                    </a:lnTo>
                    <a:lnTo>
                      <a:pt x="63" y="1247"/>
                    </a:lnTo>
                    <a:close/>
                    <a:moveTo>
                      <a:pt x="126" y="1119"/>
                    </a:moveTo>
                    <a:lnTo>
                      <a:pt x="63" y="1119"/>
                    </a:lnTo>
                    <a:lnTo>
                      <a:pt x="63" y="201"/>
                    </a:lnTo>
                    <a:lnTo>
                      <a:pt x="93" y="153"/>
                    </a:lnTo>
                    <a:lnTo>
                      <a:pt x="126" y="201"/>
                    </a:lnTo>
                    <a:lnTo>
                      <a:pt x="126" y="1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019E8A-F260-42D8-8DBB-9BBACC719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0113" y="4346575"/>
                <a:ext cx="496888" cy="984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1A49E3AD-DE2E-46CE-990E-A2A9BB3F9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0763" y="2212975"/>
                <a:ext cx="1646238" cy="2232025"/>
              </a:xfrm>
              <a:custGeom>
                <a:avLst/>
                <a:gdLst>
                  <a:gd name="T0" fmla="*/ 115 w 476"/>
                  <a:gd name="T1" fmla="*/ 564 h 636"/>
                  <a:gd name="T2" fmla="*/ 144 w 476"/>
                  <a:gd name="T3" fmla="*/ 86 h 636"/>
                  <a:gd name="T4" fmla="*/ 476 w 476"/>
                  <a:gd name="T5" fmla="*/ 58 h 636"/>
                  <a:gd name="T6" fmla="*/ 72 w 476"/>
                  <a:gd name="T7" fmla="*/ 0 h 636"/>
                  <a:gd name="T8" fmla="*/ 0 w 476"/>
                  <a:gd name="T9" fmla="*/ 564 h 636"/>
                  <a:gd name="T10" fmla="*/ 217 w 476"/>
                  <a:gd name="T11" fmla="*/ 636 h 636"/>
                  <a:gd name="T12" fmla="*/ 72 w 476"/>
                  <a:gd name="T13" fmla="*/ 608 h 636"/>
                  <a:gd name="T14" fmla="*/ 72 w 476"/>
                  <a:gd name="T15" fmla="*/ 520 h 636"/>
                  <a:gd name="T16" fmla="*/ 35 w 476"/>
                  <a:gd name="T17" fmla="*/ 502 h 636"/>
                  <a:gd name="T18" fmla="*/ 32 w 476"/>
                  <a:gd name="T19" fmla="*/ 504 h 636"/>
                  <a:gd name="T20" fmla="*/ 29 w 476"/>
                  <a:gd name="T21" fmla="*/ 506 h 636"/>
                  <a:gd name="T22" fmla="*/ 72 w 476"/>
                  <a:gd name="T23" fmla="*/ 29 h 636"/>
                  <a:gd name="T24" fmla="*/ 115 w 476"/>
                  <a:gd name="T25" fmla="*/ 506 h 636"/>
                  <a:gd name="T26" fmla="*/ 112 w 476"/>
                  <a:gd name="T27" fmla="*/ 504 h 636"/>
                  <a:gd name="T28" fmla="*/ 109 w 476"/>
                  <a:gd name="T29" fmla="*/ 502 h 636"/>
                  <a:gd name="T30" fmla="*/ 106 w 476"/>
                  <a:gd name="T31" fmla="*/ 500 h 636"/>
                  <a:gd name="T32" fmla="*/ 100 w 476"/>
                  <a:gd name="T33" fmla="*/ 497 h 636"/>
                  <a:gd name="T34" fmla="*/ 96 w 476"/>
                  <a:gd name="T35" fmla="*/ 496 h 636"/>
                  <a:gd name="T36" fmla="*/ 93 w 476"/>
                  <a:gd name="T37" fmla="*/ 495 h 636"/>
                  <a:gd name="T38" fmla="*/ 90 w 476"/>
                  <a:gd name="T39" fmla="*/ 494 h 636"/>
                  <a:gd name="T40" fmla="*/ 86 w 476"/>
                  <a:gd name="T41" fmla="*/ 493 h 636"/>
                  <a:gd name="T42" fmla="*/ 82 w 476"/>
                  <a:gd name="T43" fmla="*/ 492 h 636"/>
                  <a:gd name="T44" fmla="*/ 79 w 476"/>
                  <a:gd name="T45" fmla="*/ 492 h 636"/>
                  <a:gd name="T46" fmla="*/ 75 w 476"/>
                  <a:gd name="T47" fmla="*/ 492 h 636"/>
                  <a:gd name="T48" fmla="*/ 68 w 476"/>
                  <a:gd name="T49" fmla="*/ 492 h 636"/>
                  <a:gd name="T50" fmla="*/ 65 w 476"/>
                  <a:gd name="T51" fmla="*/ 492 h 636"/>
                  <a:gd name="T52" fmla="*/ 62 w 476"/>
                  <a:gd name="T53" fmla="*/ 492 h 636"/>
                  <a:gd name="T54" fmla="*/ 58 w 476"/>
                  <a:gd name="T55" fmla="*/ 493 h 636"/>
                  <a:gd name="T56" fmla="*/ 54 w 476"/>
                  <a:gd name="T57" fmla="*/ 494 h 636"/>
                  <a:gd name="T58" fmla="*/ 51 w 476"/>
                  <a:gd name="T59" fmla="*/ 495 h 636"/>
                  <a:gd name="T60" fmla="*/ 48 w 476"/>
                  <a:gd name="T61" fmla="*/ 496 h 636"/>
                  <a:gd name="T62" fmla="*/ 44 w 476"/>
                  <a:gd name="T63" fmla="*/ 497 h 636"/>
                  <a:gd name="T64" fmla="*/ 38 w 476"/>
                  <a:gd name="T65" fmla="*/ 500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6" h="636">
                    <a:moveTo>
                      <a:pt x="72" y="520"/>
                    </a:moveTo>
                    <a:cubicBezTo>
                      <a:pt x="96" y="520"/>
                      <a:pt x="115" y="540"/>
                      <a:pt x="115" y="564"/>
                    </a:cubicBezTo>
                    <a:cubicBezTo>
                      <a:pt x="144" y="564"/>
                      <a:pt x="144" y="564"/>
                      <a:pt x="144" y="564"/>
                    </a:cubicBezTo>
                    <a:cubicBezTo>
                      <a:pt x="144" y="86"/>
                      <a:pt x="144" y="86"/>
                      <a:pt x="144" y="86"/>
                    </a:cubicBezTo>
                    <a:cubicBezTo>
                      <a:pt x="476" y="86"/>
                      <a:pt x="476" y="86"/>
                      <a:pt x="476" y="86"/>
                    </a:cubicBezTo>
                    <a:cubicBezTo>
                      <a:pt x="476" y="58"/>
                      <a:pt x="476" y="58"/>
                      <a:pt x="476" y="58"/>
                    </a:cubicBezTo>
                    <a:cubicBezTo>
                      <a:pt x="143" y="58"/>
                      <a:pt x="143" y="58"/>
                      <a:pt x="143" y="58"/>
                    </a:cubicBezTo>
                    <a:cubicBezTo>
                      <a:pt x="136" y="25"/>
                      <a:pt x="107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564"/>
                      <a:pt x="0" y="564"/>
                      <a:pt x="0" y="564"/>
                    </a:cubicBezTo>
                    <a:cubicBezTo>
                      <a:pt x="0" y="604"/>
                      <a:pt x="32" y="636"/>
                      <a:pt x="72" y="636"/>
                    </a:cubicBezTo>
                    <a:cubicBezTo>
                      <a:pt x="217" y="636"/>
                      <a:pt x="217" y="636"/>
                      <a:pt x="217" y="636"/>
                    </a:cubicBezTo>
                    <a:cubicBezTo>
                      <a:pt x="217" y="608"/>
                      <a:pt x="217" y="608"/>
                      <a:pt x="217" y="608"/>
                    </a:cubicBezTo>
                    <a:cubicBezTo>
                      <a:pt x="72" y="608"/>
                      <a:pt x="72" y="608"/>
                      <a:pt x="72" y="608"/>
                    </a:cubicBezTo>
                    <a:cubicBezTo>
                      <a:pt x="48" y="608"/>
                      <a:pt x="29" y="588"/>
                      <a:pt x="29" y="564"/>
                    </a:cubicBezTo>
                    <a:cubicBezTo>
                      <a:pt x="29" y="540"/>
                      <a:pt x="48" y="520"/>
                      <a:pt x="72" y="520"/>
                    </a:cubicBezTo>
                    <a:close/>
                    <a:moveTo>
                      <a:pt x="37" y="500"/>
                    </a:moveTo>
                    <a:cubicBezTo>
                      <a:pt x="36" y="501"/>
                      <a:pt x="36" y="501"/>
                      <a:pt x="35" y="502"/>
                    </a:cubicBezTo>
                    <a:cubicBezTo>
                      <a:pt x="35" y="502"/>
                      <a:pt x="34" y="502"/>
                      <a:pt x="34" y="502"/>
                    </a:cubicBezTo>
                    <a:cubicBezTo>
                      <a:pt x="33" y="503"/>
                      <a:pt x="33" y="503"/>
                      <a:pt x="32" y="504"/>
                    </a:cubicBezTo>
                    <a:cubicBezTo>
                      <a:pt x="32" y="504"/>
                      <a:pt x="32" y="504"/>
                      <a:pt x="31" y="504"/>
                    </a:cubicBezTo>
                    <a:cubicBezTo>
                      <a:pt x="30" y="505"/>
                      <a:pt x="29" y="505"/>
                      <a:pt x="29" y="506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29" y="48"/>
                      <a:pt x="48" y="29"/>
                      <a:pt x="72" y="29"/>
                    </a:cubicBezTo>
                    <a:cubicBezTo>
                      <a:pt x="96" y="29"/>
                      <a:pt x="115" y="48"/>
                      <a:pt x="115" y="72"/>
                    </a:cubicBezTo>
                    <a:cubicBezTo>
                      <a:pt x="115" y="506"/>
                      <a:pt x="115" y="506"/>
                      <a:pt x="115" y="506"/>
                    </a:cubicBezTo>
                    <a:cubicBezTo>
                      <a:pt x="114" y="505"/>
                      <a:pt x="113" y="505"/>
                      <a:pt x="112" y="504"/>
                    </a:cubicBezTo>
                    <a:cubicBezTo>
                      <a:pt x="112" y="504"/>
                      <a:pt x="112" y="504"/>
                      <a:pt x="112" y="504"/>
                    </a:cubicBezTo>
                    <a:cubicBezTo>
                      <a:pt x="111" y="503"/>
                      <a:pt x="110" y="503"/>
                      <a:pt x="110" y="502"/>
                    </a:cubicBezTo>
                    <a:cubicBezTo>
                      <a:pt x="109" y="502"/>
                      <a:pt x="109" y="502"/>
                      <a:pt x="109" y="502"/>
                    </a:cubicBezTo>
                    <a:cubicBezTo>
                      <a:pt x="108" y="501"/>
                      <a:pt x="108" y="501"/>
                      <a:pt x="107" y="500"/>
                    </a:cubicBezTo>
                    <a:cubicBezTo>
                      <a:pt x="107" y="500"/>
                      <a:pt x="106" y="500"/>
                      <a:pt x="106" y="500"/>
                    </a:cubicBezTo>
                    <a:cubicBezTo>
                      <a:pt x="104" y="499"/>
                      <a:pt x="102" y="498"/>
                      <a:pt x="100" y="497"/>
                    </a:cubicBezTo>
                    <a:cubicBezTo>
                      <a:pt x="100" y="497"/>
                      <a:pt x="100" y="497"/>
                      <a:pt x="100" y="497"/>
                    </a:cubicBezTo>
                    <a:cubicBezTo>
                      <a:pt x="99" y="497"/>
                      <a:pt x="98" y="496"/>
                      <a:pt x="97" y="496"/>
                    </a:cubicBezTo>
                    <a:cubicBezTo>
                      <a:pt x="97" y="496"/>
                      <a:pt x="97" y="496"/>
                      <a:pt x="96" y="496"/>
                    </a:cubicBezTo>
                    <a:cubicBezTo>
                      <a:pt x="95" y="495"/>
                      <a:pt x="95" y="495"/>
                      <a:pt x="94" y="495"/>
                    </a:cubicBezTo>
                    <a:cubicBezTo>
                      <a:pt x="94" y="495"/>
                      <a:pt x="93" y="495"/>
                      <a:pt x="93" y="495"/>
                    </a:cubicBezTo>
                    <a:cubicBezTo>
                      <a:pt x="92" y="494"/>
                      <a:pt x="91" y="494"/>
                      <a:pt x="91" y="494"/>
                    </a:cubicBezTo>
                    <a:cubicBezTo>
                      <a:pt x="90" y="494"/>
                      <a:pt x="90" y="494"/>
                      <a:pt x="90" y="494"/>
                    </a:cubicBezTo>
                    <a:cubicBezTo>
                      <a:pt x="89" y="493"/>
                      <a:pt x="88" y="493"/>
                      <a:pt x="87" y="493"/>
                    </a:cubicBezTo>
                    <a:cubicBezTo>
                      <a:pt x="86" y="493"/>
                      <a:pt x="86" y="493"/>
                      <a:pt x="86" y="493"/>
                    </a:cubicBezTo>
                    <a:cubicBezTo>
                      <a:pt x="85" y="493"/>
                      <a:pt x="84" y="492"/>
                      <a:pt x="83" y="492"/>
                    </a:cubicBezTo>
                    <a:cubicBezTo>
                      <a:pt x="83" y="492"/>
                      <a:pt x="83" y="492"/>
                      <a:pt x="82" y="492"/>
                    </a:cubicBezTo>
                    <a:cubicBezTo>
                      <a:pt x="81" y="492"/>
                      <a:pt x="81" y="492"/>
                      <a:pt x="80" y="492"/>
                    </a:cubicBezTo>
                    <a:cubicBezTo>
                      <a:pt x="80" y="492"/>
                      <a:pt x="79" y="492"/>
                      <a:pt x="79" y="492"/>
                    </a:cubicBezTo>
                    <a:cubicBezTo>
                      <a:pt x="78" y="492"/>
                      <a:pt x="77" y="492"/>
                      <a:pt x="76" y="492"/>
                    </a:cubicBezTo>
                    <a:cubicBezTo>
                      <a:pt x="76" y="492"/>
                      <a:pt x="76" y="492"/>
                      <a:pt x="75" y="492"/>
                    </a:cubicBezTo>
                    <a:cubicBezTo>
                      <a:pt x="74" y="491"/>
                      <a:pt x="73" y="491"/>
                      <a:pt x="72" y="491"/>
                    </a:cubicBezTo>
                    <a:cubicBezTo>
                      <a:pt x="71" y="491"/>
                      <a:pt x="70" y="491"/>
                      <a:pt x="68" y="492"/>
                    </a:cubicBezTo>
                    <a:cubicBezTo>
                      <a:pt x="68" y="492"/>
                      <a:pt x="68" y="492"/>
                      <a:pt x="67" y="492"/>
                    </a:cubicBezTo>
                    <a:cubicBezTo>
                      <a:pt x="67" y="492"/>
                      <a:pt x="66" y="492"/>
                      <a:pt x="65" y="492"/>
                    </a:cubicBezTo>
                    <a:cubicBezTo>
                      <a:pt x="65" y="492"/>
                      <a:pt x="64" y="492"/>
                      <a:pt x="64" y="492"/>
                    </a:cubicBezTo>
                    <a:cubicBezTo>
                      <a:pt x="63" y="492"/>
                      <a:pt x="62" y="492"/>
                      <a:pt x="62" y="492"/>
                    </a:cubicBezTo>
                    <a:cubicBezTo>
                      <a:pt x="61" y="492"/>
                      <a:pt x="61" y="492"/>
                      <a:pt x="61" y="492"/>
                    </a:cubicBezTo>
                    <a:cubicBezTo>
                      <a:pt x="60" y="492"/>
                      <a:pt x="59" y="493"/>
                      <a:pt x="58" y="493"/>
                    </a:cubicBezTo>
                    <a:cubicBezTo>
                      <a:pt x="58" y="493"/>
                      <a:pt x="57" y="493"/>
                      <a:pt x="57" y="493"/>
                    </a:cubicBezTo>
                    <a:cubicBezTo>
                      <a:pt x="56" y="493"/>
                      <a:pt x="55" y="493"/>
                      <a:pt x="54" y="494"/>
                    </a:cubicBezTo>
                    <a:cubicBezTo>
                      <a:pt x="54" y="494"/>
                      <a:pt x="54" y="494"/>
                      <a:pt x="53" y="494"/>
                    </a:cubicBezTo>
                    <a:cubicBezTo>
                      <a:pt x="52" y="494"/>
                      <a:pt x="52" y="494"/>
                      <a:pt x="51" y="495"/>
                    </a:cubicBezTo>
                    <a:cubicBezTo>
                      <a:pt x="50" y="495"/>
                      <a:pt x="50" y="495"/>
                      <a:pt x="50" y="495"/>
                    </a:cubicBezTo>
                    <a:cubicBezTo>
                      <a:pt x="49" y="495"/>
                      <a:pt x="48" y="495"/>
                      <a:pt x="48" y="496"/>
                    </a:cubicBezTo>
                    <a:cubicBezTo>
                      <a:pt x="47" y="496"/>
                      <a:pt x="47" y="496"/>
                      <a:pt x="47" y="496"/>
                    </a:cubicBezTo>
                    <a:cubicBezTo>
                      <a:pt x="46" y="496"/>
                      <a:pt x="45" y="497"/>
                      <a:pt x="44" y="497"/>
                    </a:cubicBezTo>
                    <a:cubicBezTo>
                      <a:pt x="44" y="497"/>
                      <a:pt x="44" y="497"/>
                      <a:pt x="44" y="497"/>
                    </a:cubicBezTo>
                    <a:cubicBezTo>
                      <a:pt x="42" y="498"/>
                      <a:pt x="40" y="499"/>
                      <a:pt x="38" y="500"/>
                    </a:cubicBezTo>
                    <a:cubicBezTo>
                      <a:pt x="37" y="500"/>
                      <a:pt x="37" y="500"/>
                      <a:pt x="37" y="5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965EECA-F2A9-4214-B2DC-F6012D81D68B}"/>
              </a:ext>
            </a:extLst>
          </p:cNvPr>
          <p:cNvGrpSpPr/>
          <p:nvPr/>
        </p:nvGrpSpPr>
        <p:grpSpPr>
          <a:xfrm>
            <a:off x="4776293" y="1882487"/>
            <a:ext cx="2185939" cy="2182350"/>
            <a:chOff x="3670825" y="2592030"/>
            <a:chExt cx="2185939" cy="218235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7230F13-7A8D-4245-958B-80712C9DC483}"/>
                </a:ext>
              </a:extLst>
            </p:cNvPr>
            <p:cNvSpPr/>
            <p:nvPr/>
          </p:nvSpPr>
          <p:spPr>
            <a:xfrm>
              <a:off x="3670825" y="2592030"/>
              <a:ext cx="2185939" cy="218235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EFAE198-6A6F-46D6-8CAB-629ED7635346}"/>
                </a:ext>
              </a:extLst>
            </p:cNvPr>
            <p:cNvGrpSpPr/>
            <p:nvPr/>
          </p:nvGrpSpPr>
          <p:grpSpPr>
            <a:xfrm>
              <a:off x="4197216" y="3096694"/>
              <a:ext cx="1133158" cy="1151144"/>
              <a:chOff x="8843963" y="2209800"/>
              <a:chExt cx="2400300" cy="2438401"/>
            </a:xfrm>
            <a:solidFill>
              <a:schemeClr val="bg1"/>
            </a:solidFill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9AD1500D-5922-4D72-B9D2-AA73A8B193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43963" y="2462213"/>
                <a:ext cx="2103438" cy="1730375"/>
              </a:xfrm>
              <a:custGeom>
                <a:avLst/>
                <a:gdLst>
                  <a:gd name="T0" fmla="*/ 0 w 1325"/>
                  <a:gd name="T1" fmla="*/ 1090 h 1090"/>
                  <a:gd name="T2" fmla="*/ 473 w 1325"/>
                  <a:gd name="T3" fmla="*/ 1090 h 1090"/>
                  <a:gd name="T4" fmla="*/ 473 w 1325"/>
                  <a:gd name="T5" fmla="*/ 1023 h 1090"/>
                  <a:gd name="T6" fmla="*/ 410 w 1325"/>
                  <a:gd name="T7" fmla="*/ 1023 h 1090"/>
                  <a:gd name="T8" fmla="*/ 410 w 1325"/>
                  <a:gd name="T9" fmla="*/ 256 h 1090"/>
                  <a:gd name="T10" fmla="*/ 1259 w 1325"/>
                  <a:gd name="T11" fmla="*/ 256 h 1090"/>
                  <a:gd name="T12" fmla="*/ 1259 w 1325"/>
                  <a:gd name="T13" fmla="*/ 1023 h 1090"/>
                  <a:gd name="T14" fmla="*/ 1168 w 1325"/>
                  <a:gd name="T15" fmla="*/ 1023 h 1090"/>
                  <a:gd name="T16" fmla="*/ 1168 w 1325"/>
                  <a:gd name="T17" fmla="*/ 1090 h 1090"/>
                  <a:gd name="T18" fmla="*/ 1325 w 1325"/>
                  <a:gd name="T19" fmla="*/ 1090 h 1090"/>
                  <a:gd name="T20" fmla="*/ 1325 w 1325"/>
                  <a:gd name="T21" fmla="*/ 0 h 1090"/>
                  <a:gd name="T22" fmla="*/ 0 w 1325"/>
                  <a:gd name="T23" fmla="*/ 0 h 1090"/>
                  <a:gd name="T24" fmla="*/ 0 w 1325"/>
                  <a:gd name="T25" fmla="*/ 1090 h 1090"/>
                  <a:gd name="T26" fmla="*/ 346 w 1325"/>
                  <a:gd name="T27" fmla="*/ 1023 h 1090"/>
                  <a:gd name="T28" fmla="*/ 65 w 1325"/>
                  <a:gd name="T29" fmla="*/ 1023 h 1090"/>
                  <a:gd name="T30" fmla="*/ 65 w 1325"/>
                  <a:gd name="T31" fmla="*/ 256 h 1090"/>
                  <a:gd name="T32" fmla="*/ 346 w 1325"/>
                  <a:gd name="T33" fmla="*/ 256 h 1090"/>
                  <a:gd name="T34" fmla="*/ 346 w 1325"/>
                  <a:gd name="T35" fmla="*/ 1023 h 1090"/>
                  <a:gd name="T36" fmla="*/ 1259 w 1325"/>
                  <a:gd name="T37" fmla="*/ 64 h 1090"/>
                  <a:gd name="T38" fmla="*/ 1259 w 1325"/>
                  <a:gd name="T39" fmla="*/ 195 h 1090"/>
                  <a:gd name="T40" fmla="*/ 65 w 1325"/>
                  <a:gd name="T41" fmla="*/ 195 h 1090"/>
                  <a:gd name="T42" fmla="*/ 65 w 1325"/>
                  <a:gd name="T43" fmla="*/ 64 h 1090"/>
                  <a:gd name="T44" fmla="*/ 1259 w 1325"/>
                  <a:gd name="T45" fmla="*/ 64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25" h="1090">
                    <a:moveTo>
                      <a:pt x="0" y="1090"/>
                    </a:moveTo>
                    <a:lnTo>
                      <a:pt x="473" y="1090"/>
                    </a:lnTo>
                    <a:lnTo>
                      <a:pt x="473" y="1023"/>
                    </a:lnTo>
                    <a:lnTo>
                      <a:pt x="410" y="1023"/>
                    </a:lnTo>
                    <a:lnTo>
                      <a:pt x="410" y="256"/>
                    </a:lnTo>
                    <a:lnTo>
                      <a:pt x="1259" y="256"/>
                    </a:lnTo>
                    <a:lnTo>
                      <a:pt x="1259" y="1023"/>
                    </a:lnTo>
                    <a:lnTo>
                      <a:pt x="1168" y="1023"/>
                    </a:lnTo>
                    <a:lnTo>
                      <a:pt x="1168" y="1090"/>
                    </a:lnTo>
                    <a:lnTo>
                      <a:pt x="1325" y="1090"/>
                    </a:lnTo>
                    <a:lnTo>
                      <a:pt x="1325" y="0"/>
                    </a:lnTo>
                    <a:lnTo>
                      <a:pt x="0" y="0"/>
                    </a:lnTo>
                    <a:lnTo>
                      <a:pt x="0" y="1090"/>
                    </a:lnTo>
                    <a:close/>
                    <a:moveTo>
                      <a:pt x="346" y="1023"/>
                    </a:moveTo>
                    <a:lnTo>
                      <a:pt x="65" y="1023"/>
                    </a:lnTo>
                    <a:lnTo>
                      <a:pt x="65" y="256"/>
                    </a:lnTo>
                    <a:lnTo>
                      <a:pt x="346" y="256"/>
                    </a:lnTo>
                    <a:lnTo>
                      <a:pt x="346" y="1023"/>
                    </a:lnTo>
                    <a:close/>
                    <a:moveTo>
                      <a:pt x="1259" y="64"/>
                    </a:moveTo>
                    <a:lnTo>
                      <a:pt x="1259" y="195"/>
                    </a:lnTo>
                    <a:lnTo>
                      <a:pt x="65" y="195"/>
                    </a:lnTo>
                    <a:lnTo>
                      <a:pt x="65" y="64"/>
                    </a:lnTo>
                    <a:lnTo>
                      <a:pt x="1259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40FA7C13-E26F-4246-8352-0A14A1E55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5588" y="2209800"/>
                <a:ext cx="2098675" cy="1730375"/>
              </a:xfrm>
              <a:custGeom>
                <a:avLst/>
                <a:gdLst>
                  <a:gd name="T0" fmla="*/ 0 w 1322"/>
                  <a:gd name="T1" fmla="*/ 0 h 1090"/>
                  <a:gd name="T2" fmla="*/ 0 w 1322"/>
                  <a:gd name="T3" fmla="*/ 130 h 1090"/>
                  <a:gd name="T4" fmla="*/ 63 w 1322"/>
                  <a:gd name="T5" fmla="*/ 130 h 1090"/>
                  <a:gd name="T6" fmla="*/ 63 w 1322"/>
                  <a:gd name="T7" fmla="*/ 64 h 1090"/>
                  <a:gd name="T8" fmla="*/ 1261 w 1322"/>
                  <a:gd name="T9" fmla="*/ 64 h 1090"/>
                  <a:gd name="T10" fmla="*/ 1261 w 1322"/>
                  <a:gd name="T11" fmla="*/ 1023 h 1090"/>
                  <a:gd name="T12" fmla="*/ 1165 w 1322"/>
                  <a:gd name="T13" fmla="*/ 1023 h 1090"/>
                  <a:gd name="T14" fmla="*/ 1165 w 1322"/>
                  <a:gd name="T15" fmla="*/ 1090 h 1090"/>
                  <a:gd name="T16" fmla="*/ 1322 w 1322"/>
                  <a:gd name="T17" fmla="*/ 1090 h 1090"/>
                  <a:gd name="T18" fmla="*/ 1322 w 1322"/>
                  <a:gd name="T19" fmla="*/ 0 h 1090"/>
                  <a:gd name="T20" fmla="*/ 0 w 1322"/>
                  <a:gd name="T21" fmla="*/ 0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22" h="1090">
                    <a:moveTo>
                      <a:pt x="0" y="0"/>
                    </a:moveTo>
                    <a:lnTo>
                      <a:pt x="0" y="130"/>
                    </a:lnTo>
                    <a:lnTo>
                      <a:pt x="63" y="130"/>
                    </a:lnTo>
                    <a:lnTo>
                      <a:pt x="63" y="64"/>
                    </a:lnTo>
                    <a:lnTo>
                      <a:pt x="1261" y="64"/>
                    </a:lnTo>
                    <a:lnTo>
                      <a:pt x="1261" y="1023"/>
                    </a:lnTo>
                    <a:lnTo>
                      <a:pt x="1165" y="1023"/>
                    </a:lnTo>
                    <a:lnTo>
                      <a:pt x="1165" y="1090"/>
                    </a:lnTo>
                    <a:lnTo>
                      <a:pt x="1322" y="1090"/>
                    </a:lnTo>
                    <a:lnTo>
                      <a:pt x="132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3A582797-4FF3-4B90-9C24-EB1C26F34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45651" y="3630613"/>
                <a:ext cx="1000125" cy="1017588"/>
              </a:xfrm>
              <a:custGeom>
                <a:avLst/>
                <a:gdLst>
                  <a:gd name="T0" fmla="*/ 275 w 289"/>
                  <a:gd name="T1" fmla="*/ 71 h 290"/>
                  <a:gd name="T2" fmla="*/ 194 w 289"/>
                  <a:gd name="T3" fmla="*/ 38 h 290"/>
                  <a:gd name="T4" fmla="*/ 185 w 289"/>
                  <a:gd name="T5" fmla="*/ 0 h 290"/>
                  <a:gd name="T6" fmla="*/ 104 w 289"/>
                  <a:gd name="T7" fmla="*/ 34 h 290"/>
                  <a:gd name="T8" fmla="*/ 71 w 289"/>
                  <a:gd name="T9" fmla="*/ 14 h 290"/>
                  <a:gd name="T10" fmla="*/ 37 w 289"/>
                  <a:gd name="T11" fmla="*/ 95 h 290"/>
                  <a:gd name="T12" fmla="*/ 0 w 289"/>
                  <a:gd name="T13" fmla="*/ 105 h 290"/>
                  <a:gd name="T14" fmla="*/ 33 w 289"/>
                  <a:gd name="T15" fmla="*/ 186 h 290"/>
                  <a:gd name="T16" fmla="*/ 13 w 289"/>
                  <a:gd name="T17" fmla="*/ 219 h 290"/>
                  <a:gd name="T18" fmla="*/ 94 w 289"/>
                  <a:gd name="T19" fmla="*/ 252 h 290"/>
                  <a:gd name="T20" fmla="*/ 104 w 289"/>
                  <a:gd name="T21" fmla="*/ 290 h 290"/>
                  <a:gd name="T22" fmla="*/ 185 w 289"/>
                  <a:gd name="T23" fmla="*/ 256 h 290"/>
                  <a:gd name="T24" fmla="*/ 218 w 289"/>
                  <a:gd name="T25" fmla="*/ 276 h 290"/>
                  <a:gd name="T26" fmla="*/ 252 w 289"/>
                  <a:gd name="T27" fmla="*/ 195 h 290"/>
                  <a:gd name="T28" fmla="*/ 289 w 289"/>
                  <a:gd name="T29" fmla="*/ 186 h 290"/>
                  <a:gd name="T30" fmla="*/ 256 w 289"/>
                  <a:gd name="T31" fmla="*/ 105 h 290"/>
                  <a:gd name="T32" fmla="*/ 260 w 289"/>
                  <a:gd name="T33" fmla="*/ 157 h 290"/>
                  <a:gd name="T34" fmla="*/ 231 w 289"/>
                  <a:gd name="T35" fmla="*/ 168 h 290"/>
                  <a:gd name="T36" fmla="*/ 216 w 289"/>
                  <a:gd name="T37" fmla="*/ 200 h 290"/>
                  <a:gd name="T38" fmla="*/ 218 w 289"/>
                  <a:gd name="T39" fmla="*/ 235 h 290"/>
                  <a:gd name="T40" fmla="*/ 190 w 289"/>
                  <a:gd name="T41" fmla="*/ 222 h 290"/>
                  <a:gd name="T42" fmla="*/ 156 w 289"/>
                  <a:gd name="T43" fmla="*/ 235 h 290"/>
                  <a:gd name="T44" fmla="*/ 133 w 289"/>
                  <a:gd name="T45" fmla="*/ 261 h 290"/>
                  <a:gd name="T46" fmla="*/ 122 w 289"/>
                  <a:gd name="T47" fmla="*/ 232 h 290"/>
                  <a:gd name="T48" fmla="*/ 89 w 289"/>
                  <a:gd name="T49" fmla="*/ 217 h 290"/>
                  <a:gd name="T50" fmla="*/ 54 w 289"/>
                  <a:gd name="T51" fmla="*/ 219 h 290"/>
                  <a:gd name="T52" fmla="*/ 67 w 289"/>
                  <a:gd name="T53" fmla="*/ 191 h 290"/>
                  <a:gd name="T54" fmla="*/ 55 w 289"/>
                  <a:gd name="T55" fmla="*/ 157 h 290"/>
                  <a:gd name="T56" fmla="*/ 29 w 289"/>
                  <a:gd name="T57" fmla="*/ 134 h 290"/>
                  <a:gd name="T58" fmla="*/ 58 w 289"/>
                  <a:gd name="T59" fmla="*/ 123 h 290"/>
                  <a:gd name="T60" fmla="*/ 73 w 289"/>
                  <a:gd name="T61" fmla="*/ 90 h 290"/>
                  <a:gd name="T62" fmla="*/ 71 w 289"/>
                  <a:gd name="T63" fmla="*/ 55 h 290"/>
                  <a:gd name="T64" fmla="*/ 99 w 289"/>
                  <a:gd name="T65" fmla="*/ 68 h 290"/>
                  <a:gd name="T66" fmla="*/ 133 w 289"/>
                  <a:gd name="T67" fmla="*/ 56 h 290"/>
                  <a:gd name="T68" fmla="*/ 156 w 289"/>
                  <a:gd name="T69" fmla="*/ 29 h 290"/>
                  <a:gd name="T70" fmla="*/ 167 w 289"/>
                  <a:gd name="T71" fmla="*/ 58 h 290"/>
                  <a:gd name="T72" fmla="*/ 199 w 289"/>
                  <a:gd name="T73" fmla="*/ 74 h 290"/>
                  <a:gd name="T74" fmla="*/ 234 w 289"/>
                  <a:gd name="T75" fmla="*/ 71 h 290"/>
                  <a:gd name="T76" fmla="*/ 222 w 289"/>
                  <a:gd name="T77" fmla="*/ 100 h 290"/>
                  <a:gd name="T78" fmla="*/ 234 w 289"/>
                  <a:gd name="T79" fmla="*/ 134 h 290"/>
                  <a:gd name="T80" fmla="*/ 260 w 289"/>
                  <a:gd name="T81" fmla="*/ 157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9" h="290">
                    <a:moveTo>
                      <a:pt x="252" y="95"/>
                    </a:moveTo>
                    <a:cubicBezTo>
                      <a:pt x="275" y="71"/>
                      <a:pt x="275" y="71"/>
                      <a:pt x="275" y="71"/>
                    </a:cubicBezTo>
                    <a:cubicBezTo>
                      <a:pt x="218" y="14"/>
                      <a:pt x="218" y="14"/>
                      <a:pt x="218" y="14"/>
                    </a:cubicBezTo>
                    <a:cubicBezTo>
                      <a:pt x="194" y="38"/>
                      <a:pt x="194" y="38"/>
                      <a:pt x="194" y="38"/>
                    </a:cubicBezTo>
                    <a:cubicBezTo>
                      <a:pt x="191" y="36"/>
                      <a:pt x="188" y="35"/>
                      <a:pt x="185" y="34"/>
                    </a:cubicBezTo>
                    <a:cubicBezTo>
                      <a:pt x="185" y="0"/>
                      <a:pt x="185" y="0"/>
                      <a:pt x="185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34"/>
                      <a:pt x="104" y="34"/>
                      <a:pt x="104" y="34"/>
                    </a:cubicBezTo>
                    <a:cubicBezTo>
                      <a:pt x="101" y="35"/>
                      <a:pt x="97" y="36"/>
                      <a:pt x="94" y="38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13" y="71"/>
                      <a:pt x="13" y="71"/>
                      <a:pt x="13" y="71"/>
                    </a:cubicBezTo>
                    <a:cubicBezTo>
                      <a:pt x="37" y="95"/>
                      <a:pt x="37" y="95"/>
                      <a:pt x="37" y="95"/>
                    </a:cubicBezTo>
                    <a:cubicBezTo>
                      <a:pt x="35" y="98"/>
                      <a:pt x="34" y="101"/>
                      <a:pt x="33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4" y="189"/>
                      <a:pt x="35" y="192"/>
                      <a:pt x="37" y="195"/>
                    </a:cubicBezTo>
                    <a:cubicBezTo>
                      <a:pt x="13" y="219"/>
                      <a:pt x="13" y="219"/>
                      <a:pt x="13" y="219"/>
                    </a:cubicBezTo>
                    <a:cubicBezTo>
                      <a:pt x="71" y="276"/>
                      <a:pt x="71" y="276"/>
                      <a:pt x="71" y="276"/>
                    </a:cubicBezTo>
                    <a:cubicBezTo>
                      <a:pt x="94" y="252"/>
                      <a:pt x="94" y="252"/>
                      <a:pt x="94" y="252"/>
                    </a:cubicBezTo>
                    <a:cubicBezTo>
                      <a:pt x="97" y="254"/>
                      <a:pt x="101" y="255"/>
                      <a:pt x="104" y="256"/>
                    </a:cubicBezTo>
                    <a:cubicBezTo>
                      <a:pt x="104" y="290"/>
                      <a:pt x="104" y="290"/>
                      <a:pt x="104" y="290"/>
                    </a:cubicBezTo>
                    <a:cubicBezTo>
                      <a:pt x="185" y="290"/>
                      <a:pt x="185" y="290"/>
                      <a:pt x="185" y="290"/>
                    </a:cubicBezTo>
                    <a:cubicBezTo>
                      <a:pt x="185" y="256"/>
                      <a:pt x="185" y="256"/>
                      <a:pt x="185" y="256"/>
                    </a:cubicBezTo>
                    <a:cubicBezTo>
                      <a:pt x="188" y="255"/>
                      <a:pt x="191" y="254"/>
                      <a:pt x="194" y="252"/>
                    </a:cubicBezTo>
                    <a:cubicBezTo>
                      <a:pt x="218" y="276"/>
                      <a:pt x="218" y="276"/>
                      <a:pt x="218" y="276"/>
                    </a:cubicBezTo>
                    <a:cubicBezTo>
                      <a:pt x="275" y="219"/>
                      <a:pt x="275" y="219"/>
                      <a:pt x="275" y="219"/>
                    </a:cubicBezTo>
                    <a:cubicBezTo>
                      <a:pt x="252" y="195"/>
                      <a:pt x="252" y="195"/>
                      <a:pt x="252" y="195"/>
                    </a:cubicBezTo>
                    <a:cubicBezTo>
                      <a:pt x="253" y="192"/>
                      <a:pt x="255" y="189"/>
                      <a:pt x="256" y="186"/>
                    </a:cubicBezTo>
                    <a:cubicBezTo>
                      <a:pt x="289" y="186"/>
                      <a:pt x="289" y="186"/>
                      <a:pt x="289" y="186"/>
                    </a:cubicBezTo>
                    <a:cubicBezTo>
                      <a:pt x="289" y="105"/>
                      <a:pt x="289" y="105"/>
                      <a:pt x="289" y="105"/>
                    </a:cubicBezTo>
                    <a:cubicBezTo>
                      <a:pt x="256" y="105"/>
                      <a:pt x="256" y="105"/>
                      <a:pt x="256" y="105"/>
                    </a:cubicBezTo>
                    <a:cubicBezTo>
                      <a:pt x="255" y="101"/>
                      <a:pt x="253" y="98"/>
                      <a:pt x="252" y="95"/>
                    </a:cubicBezTo>
                    <a:close/>
                    <a:moveTo>
                      <a:pt x="260" y="157"/>
                    </a:moveTo>
                    <a:cubicBezTo>
                      <a:pt x="234" y="157"/>
                      <a:pt x="234" y="157"/>
                      <a:pt x="234" y="157"/>
                    </a:cubicBezTo>
                    <a:cubicBezTo>
                      <a:pt x="231" y="168"/>
                      <a:pt x="231" y="168"/>
                      <a:pt x="231" y="168"/>
                    </a:cubicBezTo>
                    <a:cubicBezTo>
                      <a:pt x="229" y="176"/>
                      <a:pt x="226" y="183"/>
                      <a:pt x="222" y="191"/>
                    </a:cubicBezTo>
                    <a:cubicBezTo>
                      <a:pt x="216" y="200"/>
                      <a:pt x="216" y="200"/>
                      <a:pt x="216" y="200"/>
                    </a:cubicBezTo>
                    <a:cubicBezTo>
                      <a:pt x="234" y="219"/>
                      <a:pt x="234" y="219"/>
                      <a:pt x="234" y="219"/>
                    </a:cubicBezTo>
                    <a:cubicBezTo>
                      <a:pt x="218" y="235"/>
                      <a:pt x="218" y="235"/>
                      <a:pt x="218" y="235"/>
                    </a:cubicBezTo>
                    <a:cubicBezTo>
                      <a:pt x="199" y="217"/>
                      <a:pt x="199" y="217"/>
                      <a:pt x="199" y="217"/>
                    </a:cubicBezTo>
                    <a:cubicBezTo>
                      <a:pt x="190" y="222"/>
                      <a:pt x="190" y="222"/>
                      <a:pt x="190" y="222"/>
                    </a:cubicBezTo>
                    <a:cubicBezTo>
                      <a:pt x="183" y="227"/>
                      <a:pt x="175" y="230"/>
                      <a:pt x="167" y="232"/>
                    </a:cubicBezTo>
                    <a:cubicBezTo>
                      <a:pt x="156" y="235"/>
                      <a:pt x="156" y="235"/>
                      <a:pt x="156" y="235"/>
                    </a:cubicBezTo>
                    <a:cubicBezTo>
                      <a:pt x="156" y="261"/>
                      <a:pt x="156" y="261"/>
                      <a:pt x="156" y="261"/>
                    </a:cubicBezTo>
                    <a:cubicBezTo>
                      <a:pt x="133" y="261"/>
                      <a:pt x="133" y="261"/>
                      <a:pt x="133" y="261"/>
                    </a:cubicBezTo>
                    <a:cubicBezTo>
                      <a:pt x="133" y="235"/>
                      <a:pt x="133" y="235"/>
                      <a:pt x="133" y="235"/>
                    </a:cubicBezTo>
                    <a:cubicBezTo>
                      <a:pt x="122" y="232"/>
                      <a:pt x="122" y="232"/>
                      <a:pt x="122" y="232"/>
                    </a:cubicBezTo>
                    <a:cubicBezTo>
                      <a:pt x="114" y="230"/>
                      <a:pt x="106" y="227"/>
                      <a:pt x="99" y="222"/>
                    </a:cubicBezTo>
                    <a:cubicBezTo>
                      <a:pt x="89" y="217"/>
                      <a:pt x="89" y="217"/>
                      <a:pt x="89" y="217"/>
                    </a:cubicBezTo>
                    <a:cubicBezTo>
                      <a:pt x="71" y="235"/>
                      <a:pt x="71" y="235"/>
                      <a:pt x="71" y="235"/>
                    </a:cubicBezTo>
                    <a:cubicBezTo>
                      <a:pt x="54" y="219"/>
                      <a:pt x="54" y="219"/>
                      <a:pt x="54" y="219"/>
                    </a:cubicBezTo>
                    <a:cubicBezTo>
                      <a:pt x="73" y="200"/>
                      <a:pt x="73" y="200"/>
                      <a:pt x="73" y="200"/>
                    </a:cubicBezTo>
                    <a:cubicBezTo>
                      <a:pt x="67" y="191"/>
                      <a:pt x="67" y="191"/>
                      <a:pt x="67" y="191"/>
                    </a:cubicBezTo>
                    <a:cubicBezTo>
                      <a:pt x="63" y="183"/>
                      <a:pt x="60" y="176"/>
                      <a:pt x="58" y="168"/>
                    </a:cubicBezTo>
                    <a:cubicBezTo>
                      <a:pt x="55" y="157"/>
                      <a:pt x="55" y="157"/>
                      <a:pt x="55" y="157"/>
                    </a:cubicBezTo>
                    <a:cubicBezTo>
                      <a:pt x="29" y="157"/>
                      <a:pt x="29" y="157"/>
                      <a:pt x="29" y="157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55" y="134"/>
                      <a:pt x="55" y="134"/>
                      <a:pt x="55" y="134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60" y="115"/>
                      <a:pt x="63" y="107"/>
                      <a:pt x="67" y="100"/>
                    </a:cubicBezTo>
                    <a:cubicBezTo>
                      <a:pt x="73" y="90"/>
                      <a:pt x="73" y="90"/>
                      <a:pt x="73" y="9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99" y="68"/>
                      <a:pt x="99" y="68"/>
                      <a:pt x="99" y="68"/>
                    </a:cubicBezTo>
                    <a:cubicBezTo>
                      <a:pt x="106" y="64"/>
                      <a:pt x="114" y="60"/>
                      <a:pt x="122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3" y="29"/>
                      <a:pt x="133" y="29"/>
                      <a:pt x="133" y="29"/>
                    </a:cubicBezTo>
                    <a:cubicBezTo>
                      <a:pt x="156" y="29"/>
                      <a:pt x="156" y="29"/>
                      <a:pt x="156" y="29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7" y="58"/>
                      <a:pt x="167" y="58"/>
                      <a:pt x="167" y="58"/>
                    </a:cubicBezTo>
                    <a:cubicBezTo>
                      <a:pt x="175" y="60"/>
                      <a:pt x="183" y="64"/>
                      <a:pt x="190" y="68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218" y="55"/>
                      <a:pt x="218" y="55"/>
                      <a:pt x="218" y="55"/>
                    </a:cubicBezTo>
                    <a:cubicBezTo>
                      <a:pt x="234" y="71"/>
                      <a:pt x="234" y="71"/>
                      <a:pt x="234" y="71"/>
                    </a:cubicBezTo>
                    <a:cubicBezTo>
                      <a:pt x="216" y="90"/>
                      <a:pt x="216" y="90"/>
                      <a:pt x="216" y="90"/>
                    </a:cubicBezTo>
                    <a:cubicBezTo>
                      <a:pt x="222" y="100"/>
                      <a:pt x="222" y="100"/>
                      <a:pt x="222" y="100"/>
                    </a:cubicBezTo>
                    <a:cubicBezTo>
                      <a:pt x="226" y="107"/>
                      <a:pt x="229" y="115"/>
                      <a:pt x="231" y="123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60" y="134"/>
                      <a:pt x="260" y="134"/>
                      <a:pt x="260" y="134"/>
                    </a:cubicBezTo>
                    <a:lnTo>
                      <a:pt x="260" y="1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BCA903D4-70C8-418F-991F-78507AE6B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5526" y="3908425"/>
                <a:ext cx="460375" cy="466725"/>
              </a:xfrm>
              <a:custGeom>
                <a:avLst/>
                <a:gdLst>
                  <a:gd name="T0" fmla="*/ 66 w 133"/>
                  <a:gd name="T1" fmla="*/ 0 h 133"/>
                  <a:gd name="T2" fmla="*/ 0 w 133"/>
                  <a:gd name="T3" fmla="*/ 66 h 133"/>
                  <a:gd name="T4" fmla="*/ 66 w 133"/>
                  <a:gd name="T5" fmla="*/ 133 h 133"/>
                  <a:gd name="T6" fmla="*/ 133 w 133"/>
                  <a:gd name="T7" fmla="*/ 66 h 133"/>
                  <a:gd name="T8" fmla="*/ 66 w 133"/>
                  <a:gd name="T9" fmla="*/ 0 h 133"/>
                  <a:gd name="T10" fmla="*/ 66 w 133"/>
                  <a:gd name="T11" fmla="*/ 104 h 133"/>
                  <a:gd name="T12" fmla="*/ 29 w 133"/>
                  <a:gd name="T13" fmla="*/ 66 h 133"/>
                  <a:gd name="T14" fmla="*/ 66 w 133"/>
                  <a:gd name="T15" fmla="*/ 28 h 133"/>
                  <a:gd name="T16" fmla="*/ 104 w 133"/>
                  <a:gd name="T17" fmla="*/ 66 h 133"/>
                  <a:gd name="T18" fmla="*/ 66 w 133"/>
                  <a:gd name="T19" fmla="*/ 10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3" h="133">
                    <a:moveTo>
                      <a:pt x="66" y="0"/>
                    </a:moveTo>
                    <a:cubicBezTo>
                      <a:pt x="30" y="0"/>
                      <a:pt x="0" y="29"/>
                      <a:pt x="0" y="66"/>
                    </a:cubicBezTo>
                    <a:cubicBezTo>
                      <a:pt x="0" y="103"/>
                      <a:pt x="30" y="133"/>
                      <a:pt x="66" y="133"/>
                    </a:cubicBezTo>
                    <a:cubicBezTo>
                      <a:pt x="103" y="133"/>
                      <a:pt x="133" y="103"/>
                      <a:pt x="133" y="66"/>
                    </a:cubicBezTo>
                    <a:cubicBezTo>
                      <a:pt x="133" y="29"/>
                      <a:pt x="103" y="0"/>
                      <a:pt x="66" y="0"/>
                    </a:cubicBezTo>
                    <a:close/>
                    <a:moveTo>
                      <a:pt x="66" y="104"/>
                    </a:moveTo>
                    <a:cubicBezTo>
                      <a:pt x="46" y="104"/>
                      <a:pt x="29" y="87"/>
                      <a:pt x="29" y="66"/>
                    </a:cubicBezTo>
                    <a:cubicBezTo>
                      <a:pt x="29" y="45"/>
                      <a:pt x="46" y="28"/>
                      <a:pt x="66" y="28"/>
                    </a:cubicBezTo>
                    <a:cubicBezTo>
                      <a:pt x="87" y="28"/>
                      <a:pt x="104" y="45"/>
                      <a:pt x="104" y="66"/>
                    </a:cubicBezTo>
                    <a:cubicBezTo>
                      <a:pt x="104" y="87"/>
                      <a:pt x="87" y="104"/>
                      <a:pt x="66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13">
                <a:extLst>
                  <a:ext uri="{FF2B5EF4-FFF2-40B4-BE49-F238E27FC236}">
                    <a16:creationId xmlns:a16="http://schemas.microsoft.com/office/drawing/2014/main" id="{AD3CED0D-3BE5-425D-A0E0-BE5BE0D4B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96551" y="2616200"/>
                <a:ext cx="101600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14">
                <a:extLst>
                  <a:ext uri="{FF2B5EF4-FFF2-40B4-BE49-F238E27FC236}">
                    <a16:creationId xmlns:a16="http://schemas.microsoft.com/office/drawing/2014/main" id="{8DDB9FC9-1387-417C-AE5B-424273D9B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45738" y="2616200"/>
                <a:ext cx="10001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15">
                <a:extLst>
                  <a:ext uri="{FF2B5EF4-FFF2-40B4-BE49-F238E27FC236}">
                    <a16:creationId xmlns:a16="http://schemas.microsoft.com/office/drawing/2014/main" id="{24D8EE98-B052-4370-9BE9-997666611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5776" y="2616200"/>
                <a:ext cx="10001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16">
                <a:extLst>
                  <a:ext uri="{FF2B5EF4-FFF2-40B4-BE49-F238E27FC236}">
                    <a16:creationId xmlns:a16="http://schemas.microsoft.com/office/drawing/2014/main" id="{2C12C9E8-5262-4E57-A15C-CA7B64A7B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1051" y="3024188"/>
                <a:ext cx="649288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17">
                <a:extLst>
                  <a:ext uri="{FF2B5EF4-FFF2-40B4-BE49-F238E27FC236}">
                    <a16:creationId xmlns:a16="http://schemas.microsoft.com/office/drawing/2014/main" id="{EFCBEA14-4133-430B-83E6-3A61614776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1051" y="3227388"/>
                <a:ext cx="44926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18">
                <a:extLst>
                  <a:ext uri="{FF2B5EF4-FFF2-40B4-BE49-F238E27FC236}">
                    <a16:creationId xmlns:a16="http://schemas.microsoft.com/office/drawing/2014/main" id="{CF7D8D05-241D-4B12-BEB7-1FEFD9AB69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96538" y="3024188"/>
                <a:ext cx="10001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458FDCB-295C-4476-B90B-A7A392B46D5D}"/>
              </a:ext>
            </a:extLst>
          </p:cNvPr>
          <p:cNvGrpSpPr/>
          <p:nvPr/>
        </p:nvGrpSpPr>
        <p:grpSpPr>
          <a:xfrm>
            <a:off x="8396057" y="1882487"/>
            <a:ext cx="2185939" cy="2182350"/>
            <a:chOff x="6335237" y="2592030"/>
            <a:chExt cx="2185939" cy="218235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3F63DE1-74FC-4EC2-8103-329E33FBA0B5}"/>
                </a:ext>
              </a:extLst>
            </p:cNvPr>
            <p:cNvSpPr/>
            <p:nvPr/>
          </p:nvSpPr>
          <p:spPr>
            <a:xfrm>
              <a:off x="6335237" y="2592030"/>
              <a:ext cx="2185939" cy="218235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8A341C1-FE70-4A4A-94D1-3B81653ACFF9}"/>
                </a:ext>
              </a:extLst>
            </p:cNvPr>
            <p:cNvGrpSpPr/>
            <p:nvPr/>
          </p:nvGrpSpPr>
          <p:grpSpPr>
            <a:xfrm>
              <a:off x="6980790" y="3096696"/>
              <a:ext cx="894834" cy="1151142"/>
              <a:chOff x="3606801" y="2209800"/>
              <a:chExt cx="1895475" cy="2438400"/>
            </a:xfrm>
            <a:solidFill>
              <a:schemeClr val="bg1"/>
            </a:solidFill>
          </p:grpSpPr>
          <p:sp>
            <p:nvSpPr>
              <p:cNvPr id="22" name="Freeform 19">
                <a:extLst>
                  <a:ext uri="{FF2B5EF4-FFF2-40B4-BE49-F238E27FC236}">
                    <a16:creationId xmlns:a16="http://schemas.microsoft.com/office/drawing/2014/main" id="{3BA3AC4C-1930-41E9-9432-7D94B4077C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06801" y="3227388"/>
                <a:ext cx="501650" cy="1316038"/>
              </a:xfrm>
              <a:custGeom>
                <a:avLst/>
                <a:gdLst>
                  <a:gd name="T0" fmla="*/ 0 w 316"/>
                  <a:gd name="T1" fmla="*/ 829 h 829"/>
                  <a:gd name="T2" fmla="*/ 316 w 316"/>
                  <a:gd name="T3" fmla="*/ 829 h 829"/>
                  <a:gd name="T4" fmla="*/ 316 w 316"/>
                  <a:gd name="T5" fmla="*/ 0 h 829"/>
                  <a:gd name="T6" fmla="*/ 0 w 316"/>
                  <a:gd name="T7" fmla="*/ 0 h 829"/>
                  <a:gd name="T8" fmla="*/ 0 w 316"/>
                  <a:gd name="T9" fmla="*/ 829 h 829"/>
                  <a:gd name="T10" fmla="*/ 64 w 316"/>
                  <a:gd name="T11" fmla="*/ 64 h 829"/>
                  <a:gd name="T12" fmla="*/ 253 w 316"/>
                  <a:gd name="T13" fmla="*/ 64 h 829"/>
                  <a:gd name="T14" fmla="*/ 253 w 316"/>
                  <a:gd name="T15" fmla="*/ 767 h 829"/>
                  <a:gd name="T16" fmla="*/ 64 w 316"/>
                  <a:gd name="T17" fmla="*/ 767 h 829"/>
                  <a:gd name="T18" fmla="*/ 64 w 316"/>
                  <a:gd name="T19" fmla="*/ 64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6" h="829">
                    <a:moveTo>
                      <a:pt x="0" y="829"/>
                    </a:moveTo>
                    <a:lnTo>
                      <a:pt x="316" y="829"/>
                    </a:lnTo>
                    <a:lnTo>
                      <a:pt x="316" y="0"/>
                    </a:lnTo>
                    <a:lnTo>
                      <a:pt x="0" y="0"/>
                    </a:lnTo>
                    <a:lnTo>
                      <a:pt x="0" y="829"/>
                    </a:lnTo>
                    <a:close/>
                    <a:moveTo>
                      <a:pt x="64" y="64"/>
                    </a:moveTo>
                    <a:lnTo>
                      <a:pt x="253" y="64"/>
                    </a:lnTo>
                    <a:lnTo>
                      <a:pt x="253" y="767"/>
                    </a:lnTo>
                    <a:lnTo>
                      <a:pt x="64" y="767"/>
                    </a:lnTo>
                    <a:lnTo>
                      <a:pt x="64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0">
                <a:extLst>
                  <a:ext uri="{FF2B5EF4-FFF2-40B4-BE49-F238E27FC236}">
                    <a16:creationId xmlns:a16="http://schemas.microsoft.com/office/drawing/2014/main" id="{24C4B3F3-3B35-45AC-BA61-F7E6E34B4A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1313" y="2209800"/>
                <a:ext cx="1350963" cy="2438400"/>
              </a:xfrm>
              <a:custGeom>
                <a:avLst/>
                <a:gdLst>
                  <a:gd name="T0" fmla="*/ 352 w 391"/>
                  <a:gd name="T1" fmla="*/ 351 h 695"/>
                  <a:gd name="T2" fmla="*/ 304 w 391"/>
                  <a:gd name="T3" fmla="*/ 261 h 695"/>
                  <a:gd name="T4" fmla="*/ 362 w 391"/>
                  <a:gd name="T5" fmla="*/ 151 h 695"/>
                  <a:gd name="T6" fmla="*/ 313 w 391"/>
                  <a:gd name="T7" fmla="*/ 0 h 695"/>
                  <a:gd name="T8" fmla="*/ 275 w 391"/>
                  <a:gd name="T9" fmla="*/ 99 h 695"/>
                  <a:gd name="T10" fmla="*/ 203 w 391"/>
                  <a:gd name="T11" fmla="*/ 134 h 695"/>
                  <a:gd name="T12" fmla="*/ 188 w 391"/>
                  <a:gd name="T13" fmla="*/ 0 h 695"/>
                  <a:gd name="T14" fmla="*/ 102 w 391"/>
                  <a:gd name="T15" fmla="*/ 68 h 695"/>
                  <a:gd name="T16" fmla="*/ 159 w 391"/>
                  <a:gd name="T17" fmla="*/ 209 h 695"/>
                  <a:gd name="T18" fmla="*/ 156 w 391"/>
                  <a:gd name="T19" fmla="*/ 232 h 695"/>
                  <a:gd name="T20" fmla="*/ 50 w 391"/>
                  <a:gd name="T21" fmla="*/ 307 h 695"/>
                  <a:gd name="T22" fmla="*/ 0 w 391"/>
                  <a:gd name="T23" fmla="*/ 319 h 695"/>
                  <a:gd name="T24" fmla="*/ 21 w 391"/>
                  <a:gd name="T25" fmla="*/ 347 h 695"/>
                  <a:gd name="T26" fmla="*/ 127 w 391"/>
                  <a:gd name="T27" fmla="*/ 272 h 695"/>
                  <a:gd name="T28" fmla="*/ 215 w 391"/>
                  <a:gd name="T29" fmla="*/ 283 h 695"/>
                  <a:gd name="T30" fmla="*/ 261 w 391"/>
                  <a:gd name="T31" fmla="*/ 544 h 695"/>
                  <a:gd name="T32" fmla="*/ 209 w 391"/>
                  <a:gd name="T33" fmla="*/ 511 h 695"/>
                  <a:gd name="T34" fmla="*/ 160 w 391"/>
                  <a:gd name="T35" fmla="*/ 394 h 695"/>
                  <a:gd name="T36" fmla="*/ 77 w 391"/>
                  <a:gd name="T37" fmla="*/ 466 h 695"/>
                  <a:gd name="T38" fmla="*/ 170 w 391"/>
                  <a:gd name="T39" fmla="*/ 457 h 695"/>
                  <a:gd name="T40" fmla="*/ 217 w 391"/>
                  <a:gd name="T41" fmla="*/ 569 h 695"/>
                  <a:gd name="T42" fmla="*/ 256 w 391"/>
                  <a:gd name="T43" fmla="*/ 637 h 695"/>
                  <a:gd name="T44" fmla="*/ 243 w 391"/>
                  <a:gd name="T45" fmla="*/ 666 h 695"/>
                  <a:gd name="T46" fmla="*/ 188 w 391"/>
                  <a:gd name="T47" fmla="*/ 634 h 695"/>
                  <a:gd name="T48" fmla="*/ 159 w 391"/>
                  <a:gd name="T49" fmla="*/ 571 h 695"/>
                  <a:gd name="T50" fmla="*/ 108 w 391"/>
                  <a:gd name="T51" fmla="*/ 608 h 695"/>
                  <a:gd name="T52" fmla="*/ 38 w 391"/>
                  <a:gd name="T53" fmla="*/ 579 h 695"/>
                  <a:gd name="T54" fmla="*/ 0 w 391"/>
                  <a:gd name="T55" fmla="*/ 608 h 695"/>
                  <a:gd name="T56" fmla="*/ 62 w 391"/>
                  <a:gd name="T57" fmla="*/ 618 h 695"/>
                  <a:gd name="T58" fmla="*/ 160 w 391"/>
                  <a:gd name="T59" fmla="*/ 637 h 695"/>
                  <a:gd name="T60" fmla="*/ 243 w 391"/>
                  <a:gd name="T61" fmla="*/ 695 h 695"/>
                  <a:gd name="T62" fmla="*/ 304 w 391"/>
                  <a:gd name="T63" fmla="*/ 629 h 695"/>
                  <a:gd name="T64" fmla="*/ 323 w 391"/>
                  <a:gd name="T65" fmla="*/ 547 h 695"/>
                  <a:gd name="T66" fmla="*/ 352 w 391"/>
                  <a:gd name="T67" fmla="*/ 460 h 695"/>
                  <a:gd name="T68" fmla="*/ 333 w 391"/>
                  <a:gd name="T69" fmla="*/ 319 h 695"/>
                  <a:gd name="T70" fmla="*/ 289 w 391"/>
                  <a:gd name="T71" fmla="*/ 347 h 695"/>
                  <a:gd name="T72" fmla="*/ 281 w 391"/>
                  <a:gd name="T73" fmla="*/ 290 h 695"/>
                  <a:gd name="T74" fmla="*/ 333 w 391"/>
                  <a:gd name="T75" fmla="*/ 319 h 695"/>
                  <a:gd name="T76" fmla="*/ 197 w 391"/>
                  <a:gd name="T77" fmla="*/ 242 h 695"/>
                  <a:gd name="T78" fmla="*/ 188 w 391"/>
                  <a:gd name="T79" fmla="*/ 197 h 695"/>
                  <a:gd name="T80" fmla="*/ 131 w 391"/>
                  <a:gd name="T81" fmla="*/ 78 h 695"/>
                  <a:gd name="T82" fmla="*/ 159 w 391"/>
                  <a:gd name="T83" fmla="*/ 102 h 695"/>
                  <a:gd name="T84" fmla="*/ 239 w 391"/>
                  <a:gd name="T85" fmla="*/ 174 h 695"/>
                  <a:gd name="T86" fmla="*/ 304 w 391"/>
                  <a:gd name="T87" fmla="*/ 37 h 695"/>
                  <a:gd name="T88" fmla="*/ 333 w 391"/>
                  <a:gd name="T89" fmla="*/ 139 h 695"/>
                  <a:gd name="T90" fmla="*/ 275 w 391"/>
                  <a:gd name="T91" fmla="*/ 261 h 695"/>
                  <a:gd name="T92" fmla="*/ 228 w 391"/>
                  <a:gd name="T93" fmla="*/ 257 h 695"/>
                  <a:gd name="T94" fmla="*/ 256 w 391"/>
                  <a:gd name="T95" fmla="*/ 608 h 695"/>
                  <a:gd name="T96" fmla="*/ 246 w 391"/>
                  <a:gd name="T97" fmla="*/ 578 h 695"/>
                  <a:gd name="T98" fmla="*/ 288 w 391"/>
                  <a:gd name="T99" fmla="*/ 553 h 695"/>
                  <a:gd name="T100" fmla="*/ 275 w 391"/>
                  <a:gd name="T101" fmla="*/ 608 h 695"/>
                  <a:gd name="T102" fmla="*/ 290 w 391"/>
                  <a:gd name="T103" fmla="*/ 521 h 695"/>
                  <a:gd name="T104" fmla="*/ 304 w 391"/>
                  <a:gd name="T105" fmla="*/ 463 h 695"/>
                  <a:gd name="T106" fmla="*/ 304 w 391"/>
                  <a:gd name="T107" fmla="*/ 521 h 695"/>
                  <a:gd name="T108" fmla="*/ 304 w 391"/>
                  <a:gd name="T109" fmla="*/ 434 h 695"/>
                  <a:gd name="T110" fmla="*/ 290 w 391"/>
                  <a:gd name="T111" fmla="*/ 376 h 695"/>
                  <a:gd name="T112" fmla="*/ 333 w 391"/>
                  <a:gd name="T113" fmla="*/ 376 h 695"/>
                  <a:gd name="T114" fmla="*/ 333 w 391"/>
                  <a:gd name="T115" fmla="*/ 434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1" h="695">
                    <a:moveTo>
                      <a:pt x="391" y="405"/>
                    </a:moveTo>
                    <a:cubicBezTo>
                      <a:pt x="391" y="380"/>
                      <a:pt x="375" y="359"/>
                      <a:pt x="352" y="351"/>
                    </a:cubicBezTo>
                    <a:cubicBezTo>
                      <a:pt x="358" y="342"/>
                      <a:pt x="362" y="330"/>
                      <a:pt x="362" y="319"/>
                    </a:cubicBezTo>
                    <a:cubicBezTo>
                      <a:pt x="362" y="287"/>
                      <a:pt x="336" y="261"/>
                      <a:pt x="304" y="261"/>
                    </a:cubicBezTo>
                    <a:cubicBezTo>
                      <a:pt x="304" y="209"/>
                      <a:pt x="304" y="209"/>
                      <a:pt x="304" y="209"/>
                    </a:cubicBezTo>
                    <a:cubicBezTo>
                      <a:pt x="362" y="151"/>
                      <a:pt x="362" y="151"/>
                      <a:pt x="362" y="151"/>
                    </a:cubicBezTo>
                    <a:cubicBezTo>
                      <a:pt x="362" y="68"/>
                      <a:pt x="362" y="68"/>
                      <a:pt x="362" y="68"/>
                    </a:cubicBezTo>
                    <a:cubicBezTo>
                      <a:pt x="313" y="0"/>
                      <a:pt x="313" y="0"/>
                      <a:pt x="313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99"/>
                      <a:pt x="275" y="99"/>
                      <a:pt x="275" y="99"/>
                    </a:cubicBezTo>
                    <a:cubicBezTo>
                      <a:pt x="275" y="123"/>
                      <a:pt x="258" y="143"/>
                      <a:pt x="236" y="145"/>
                    </a:cubicBezTo>
                    <a:cubicBezTo>
                      <a:pt x="224" y="146"/>
                      <a:pt x="212" y="142"/>
                      <a:pt x="203" y="134"/>
                    </a:cubicBezTo>
                    <a:cubicBezTo>
                      <a:pt x="194" y="125"/>
                      <a:pt x="188" y="114"/>
                      <a:pt x="188" y="10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102" y="151"/>
                      <a:pt x="102" y="151"/>
                      <a:pt x="102" y="151"/>
                    </a:cubicBez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59" y="232"/>
                      <a:pt x="159" y="232"/>
                      <a:pt x="159" y="232"/>
                    </a:cubicBezTo>
                    <a:cubicBezTo>
                      <a:pt x="158" y="232"/>
                      <a:pt x="157" y="232"/>
                      <a:pt x="156" y="232"/>
                    </a:cubicBezTo>
                    <a:cubicBezTo>
                      <a:pt x="137" y="232"/>
                      <a:pt x="120" y="239"/>
                      <a:pt x="106" y="252"/>
                    </a:cubicBezTo>
                    <a:cubicBezTo>
                      <a:pt x="50" y="307"/>
                      <a:pt x="50" y="307"/>
                      <a:pt x="50" y="307"/>
                    </a:cubicBezTo>
                    <a:cubicBezTo>
                      <a:pt x="42" y="314"/>
                      <a:pt x="32" y="319"/>
                      <a:pt x="21" y="319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21" y="347"/>
                      <a:pt x="21" y="347"/>
                      <a:pt x="21" y="347"/>
                    </a:cubicBezTo>
                    <a:cubicBezTo>
                      <a:pt x="39" y="347"/>
                      <a:pt x="57" y="340"/>
                      <a:pt x="70" y="327"/>
                    </a:cubicBezTo>
                    <a:cubicBezTo>
                      <a:pt x="127" y="272"/>
                      <a:pt x="127" y="272"/>
                      <a:pt x="127" y="272"/>
                    </a:cubicBezTo>
                    <a:cubicBezTo>
                      <a:pt x="141" y="258"/>
                      <a:pt x="165" y="258"/>
                      <a:pt x="184" y="267"/>
                    </a:cubicBezTo>
                    <a:cubicBezTo>
                      <a:pt x="215" y="283"/>
                      <a:pt x="215" y="283"/>
                      <a:pt x="215" y="283"/>
                    </a:cubicBezTo>
                    <a:cubicBezTo>
                      <a:pt x="243" y="298"/>
                      <a:pt x="261" y="326"/>
                      <a:pt x="261" y="358"/>
                    </a:cubicBezTo>
                    <a:cubicBezTo>
                      <a:pt x="261" y="544"/>
                      <a:pt x="261" y="544"/>
                      <a:pt x="261" y="544"/>
                    </a:cubicBezTo>
                    <a:cubicBezTo>
                      <a:pt x="261" y="547"/>
                      <a:pt x="258" y="550"/>
                      <a:pt x="255" y="550"/>
                    </a:cubicBezTo>
                    <a:cubicBezTo>
                      <a:pt x="232" y="550"/>
                      <a:pt x="212" y="534"/>
                      <a:pt x="209" y="511"/>
                    </a:cubicBezTo>
                    <a:cubicBezTo>
                      <a:pt x="188" y="390"/>
                      <a:pt x="188" y="390"/>
                      <a:pt x="188" y="390"/>
                    </a:cubicBezTo>
                    <a:cubicBezTo>
                      <a:pt x="160" y="394"/>
                      <a:pt x="160" y="394"/>
                      <a:pt x="160" y="394"/>
                    </a:cubicBezTo>
                    <a:cubicBezTo>
                      <a:pt x="163" y="414"/>
                      <a:pt x="163" y="414"/>
                      <a:pt x="163" y="414"/>
                    </a:cubicBezTo>
                    <a:cubicBezTo>
                      <a:pt x="159" y="426"/>
                      <a:pt x="139" y="466"/>
                      <a:pt x="77" y="466"/>
                    </a:cubicBezTo>
                    <a:cubicBezTo>
                      <a:pt x="77" y="495"/>
                      <a:pt x="77" y="495"/>
                      <a:pt x="77" y="495"/>
                    </a:cubicBezTo>
                    <a:cubicBezTo>
                      <a:pt x="122" y="495"/>
                      <a:pt x="152" y="477"/>
                      <a:pt x="170" y="457"/>
                    </a:cubicBezTo>
                    <a:cubicBezTo>
                      <a:pt x="180" y="516"/>
                      <a:pt x="180" y="516"/>
                      <a:pt x="180" y="516"/>
                    </a:cubicBezTo>
                    <a:cubicBezTo>
                      <a:pt x="184" y="539"/>
                      <a:pt x="198" y="558"/>
                      <a:pt x="217" y="569"/>
                    </a:cubicBezTo>
                    <a:cubicBezTo>
                      <a:pt x="217" y="598"/>
                      <a:pt x="217" y="598"/>
                      <a:pt x="217" y="598"/>
                    </a:cubicBezTo>
                    <a:cubicBezTo>
                      <a:pt x="217" y="620"/>
                      <a:pt x="235" y="637"/>
                      <a:pt x="256" y="637"/>
                    </a:cubicBezTo>
                    <a:cubicBezTo>
                      <a:pt x="275" y="637"/>
                      <a:pt x="275" y="637"/>
                      <a:pt x="275" y="637"/>
                    </a:cubicBezTo>
                    <a:cubicBezTo>
                      <a:pt x="274" y="653"/>
                      <a:pt x="260" y="666"/>
                      <a:pt x="243" y="666"/>
                    </a:cubicBezTo>
                    <a:cubicBezTo>
                      <a:pt x="220" y="666"/>
                      <a:pt x="220" y="666"/>
                      <a:pt x="220" y="666"/>
                    </a:cubicBezTo>
                    <a:cubicBezTo>
                      <a:pt x="203" y="666"/>
                      <a:pt x="188" y="651"/>
                      <a:pt x="188" y="634"/>
                    </a:cubicBezTo>
                    <a:cubicBezTo>
                      <a:pt x="188" y="571"/>
                      <a:pt x="188" y="571"/>
                      <a:pt x="188" y="571"/>
                    </a:cubicBezTo>
                    <a:cubicBezTo>
                      <a:pt x="159" y="571"/>
                      <a:pt x="159" y="571"/>
                      <a:pt x="159" y="571"/>
                    </a:cubicBezTo>
                    <a:cubicBezTo>
                      <a:pt x="159" y="608"/>
                      <a:pt x="159" y="608"/>
                      <a:pt x="159" y="608"/>
                    </a:cubicBezTo>
                    <a:cubicBezTo>
                      <a:pt x="108" y="608"/>
                      <a:pt x="108" y="608"/>
                      <a:pt x="108" y="608"/>
                    </a:cubicBezTo>
                    <a:cubicBezTo>
                      <a:pt x="98" y="608"/>
                      <a:pt x="90" y="604"/>
                      <a:pt x="83" y="598"/>
                    </a:cubicBezTo>
                    <a:cubicBezTo>
                      <a:pt x="71" y="586"/>
                      <a:pt x="55" y="579"/>
                      <a:pt x="38" y="579"/>
                    </a:cubicBezTo>
                    <a:cubicBezTo>
                      <a:pt x="0" y="579"/>
                      <a:pt x="0" y="579"/>
                      <a:pt x="0" y="579"/>
                    </a:cubicBezTo>
                    <a:cubicBezTo>
                      <a:pt x="0" y="608"/>
                      <a:pt x="0" y="608"/>
                      <a:pt x="0" y="608"/>
                    </a:cubicBezTo>
                    <a:cubicBezTo>
                      <a:pt x="38" y="608"/>
                      <a:pt x="38" y="608"/>
                      <a:pt x="38" y="608"/>
                    </a:cubicBezTo>
                    <a:cubicBezTo>
                      <a:pt x="47" y="608"/>
                      <a:pt x="56" y="611"/>
                      <a:pt x="62" y="618"/>
                    </a:cubicBezTo>
                    <a:cubicBezTo>
                      <a:pt x="75" y="630"/>
                      <a:pt x="91" y="637"/>
                      <a:pt x="108" y="637"/>
                    </a:cubicBezTo>
                    <a:cubicBezTo>
                      <a:pt x="160" y="637"/>
                      <a:pt x="160" y="637"/>
                      <a:pt x="160" y="637"/>
                    </a:cubicBezTo>
                    <a:cubicBezTo>
                      <a:pt x="161" y="669"/>
                      <a:pt x="188" y="695"/>
                      <a:pt x="220" y="695"/>
                    </a:cubicBezTo>
                    <a:cubicBezTo>
                      <a:pt x="243" y="695"/>
                      <a:pt x="243" y="695"/>
                      <a:pt x="243" y="695"/>
                    </a:cubicBezTo>
                    <a:cubicBezTo>
                      <a:pt x="277" y="695"/>
                      <a:pt x="304" y="667"/>
                      <a:pt x="304" y="634"/>
                    </a:cubicBezTo>
                    <a:cubicBezTo>
                      <a:pt x="304" y="629"/>
                      <a:pt x="304" y="629"/>
                      <a:pt x="304" y="629"/>
                    </a:cubicBezTo>
                    <a:cubicBezTo>
                      <a:pt x="321" y="619"/>
                      <a:pt x="333" y="600"/>
                      <a:pt x="333" y="579"/>
                    </a:cubicBezTo>
                    <a:cubicBezTo>
                      <a:pt x="333" y="567"/>
                      <a:pt x="329" y="556"/>
                      <a:pt x="323" y="547"/>
                    </a:cubicBezTo>
                    <a:cubicBezTo>
                      <a:pt x="346" y="539"/>
                      <a:pt x="362" y="517"/>
                      <a:pt x="362" y="492"/>
                    </a:cubicBezTo>
                    <a:cubicBezTo>
                      <a:pt x="362" y="480"/>
                      <a:pt x="358" y="469"/>
                      <a:pt x="352" y="460"/>
                    </a:cubicBezTo>
                    <a:cubicBezTo>
                      <a:pt x="375" y="452"/>
                      <a:pt x="391" y="431"/>
                      <a:pt x="391" y="405"/>
                    </a:cubicBezTo>
                    <a:close/>
                    <a:moveTo>
                      <a:pt x="333" y="319"/>
                    </a:moveTo>
                    <a:cubicBezTo>
                      <a:pt x="333" y="334"/>
                      <a:pt x="320" y="347"/>
                      <a:pt x="304" y="347"/>
                    </a:cubicBezTo>
                    <a:cubicBezTo>
                      <a:pt x="289" y="347"/>
                      <a:pt x="289" y="347"/>
                      <a:pt x="289" y="347"/>
                    </a:cubicBezTo>
                    <a:cubicBezTo>
                      <a:pt x="287" y="328"/>
                      <a:pt x="280" y="309"/>
                      <a:pt x="269" y="293"/>
                    </a:cubicBezTo>
                    <a:cubicBezTo>
                      <a:pt x="273" y="291"/>
                      <a:pt x="277" y="290"/>
                      <a:pt x="281" y="290"/>
                    </a:cubicBezTo>
                    <a:cubicBezTo>
                      <a:pt x="304" y="290"/>
                      <a:pt x="304" y="290"/>
                      <a:pt x="304" y="290"/>
                    </a:cubicBezTo>
                    <a:cubicBezTo>
                      <a:pt x="320" y="290"/>
                      <a:pt x="333" y="303"/>
                      <a:pt x="333" y="319"/>
                    </a:cubicBezTo>
                    <a:close/>
                    <a:moveTo>
                      <a:pt x="228" y="257"/>
                    </a:moveTo>
                    <a:cubicBezTo>
                      <a:pt x="197" y="242"/>
                      <a:pt x="197" y="242"/>
                      <a:pt x="197" y="242"/>
                    </a:cubicBezTo>
                    <a:cubicBezTo>
                      <a:pt x="194" y="240"/>
                      <a:pt x="191" y="239"/>
                      <a:pt x="188" y="238"/>
                    </a:cubicBezTo>
                    <a:cubicBezTo>
                      <a:pt x="188" y="197"/>
                      <a:pt x="188" y="197"/>
                      <a:pt x="188" y="197"/>
                    </a:cubicBezTo>
                    <a:cubicBezTo>
                      <a:pt x="131" y="139"/>
                      <a:pt x="131" y="139"/>
                      <a:pt x="131" y="13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59" y="41"/>
                      <a:pt x="159" y="41"/>
                      <a:pt x="159" y="41"/>
                    </a:cubicBezTo>
                    <a:cubicBezTo>
                      <a:pt x="159" y="102"/>
                      <a:pt x="159" y="102"/>
                      <a:pt x="159" y="102"/>
                    </a:cubicBezTo>
                    <a:cubicBezTo>
                      <a:pt x="159" y="122"/>
                      <a:pt x="168" y="141"/>
                      <a:pt x="183" y="155"/>
                    </a:cubicBezTo>
                    <a:cubicBezTo>
                      <a:pt x="198" y="169"/>
                      <a:pt x="219" y="175"/>
                      <a:pt x="239" y="174"/>
                    </a:cubicBezTo>
                    <a:cubicBezTo>
                      <a:pt x="275" y="170"/>
                      <a:pt x="304" y="137"/>
                      <a:pt x="304" y="99"/>
                    </a:cubicBezTo>
                    <a:cubicBezTo>
                      <a:pt x="304" y="37"/>
                      <a:pt x="304" y="37"/>
                      <a:pt x="304" y="37"/>
                    </a:cubicBezTo>
                    <a:cubicBezTo>
                      <a:pt x="333" y="77"/>
                      <a:pt x="333" y="77"/>
                      <a:pt x="333" y="77"/>
                    </a:cubicBezTo>
                    <a:cubicBezTo>
                      <a:pt x="333" y="139"/>
                      <a:pt x="333" y="139"/>
                      <a:pt x="333" y="139"/>
                    </a:cubicBezTo>
                    <a:cubicBezTo>
                      <a:pt x="275" y="197"/>
                      <a:pt x="275" y="197"/>
                      <a:pt x="275" y="197"/>
                    </a:cubicBezTo>
                    <a:cubicBezTo>
                      <a:pt x="275" y="261"/>
                      <a:pt x="275" y="261"/>
                      <a:pt x="275" y="261"/>
                    </a:cubicBezTo>
                    <a:cubicBezTo>
                      <a:pt x="266" y="262"/>
                      <a:pt x="257" y="266"/>
                      <a:pt x="250" y="272"/>
                    </a:cubicBezTo>
                    <a:cubicBezTo>
                      <a:pt x="243" y="266"/>
                      <a:pt x="236" y="261"/>
                      <a:pt x="228" y="257"/>
                    </a:cubicBezTo>
                    <a:close/>
                    <a:moveTo>
                      <a:pt x="275" y="608"/>
                    </a:moveTo>
                    <a:cubicBezTo>
                      <a:pt x="256" y="608"/>
                      <a:pt x="256" y="608"/>
                      <a:pt x="256" y="608"/>
                    </a:cubicBezTo>
                    <a:cubicBezTo>
                      <a:pt x="250" y="608"/>
                      <a:pt x="246" y="604"/>
                      <a:pt x="246" y="598"/>
                    </a:cubicBezTo>
                    <a:cubicBezTo>
                      <a:pt x="246" y="578"/>
                      <a:pt x="246" y="578"/>
                      <a:pt x="246" y="578"/>
                    </a:cubicBezTo>
                    <a:cubicBezTo>
                      <a:pt x="249" y="579"/>
                      <a:pt x="252" y="579"/>
                      <a:pt x="255" y="579"/>
                    </a:cubicBezTo>
                    <a:cubicBezTo>
                      <a:pt x="271" y="579"/>
                      <a:pt x="284" y="568"/>
                      <a:pt x="288" y="553"/>
                    </a:cubicBezTo>
                    <a:cubicBezTo>
                      <a:pt x="298" y="558"/>
                      <a:pt x="304" y="568"/>
                      <a:pt x="304" y="579"/>
                    </a:cubicBezTo>
                    <a:cubicBezTo>
                      <a:pt x="304" y="595"/>
                      <a:pt x="291" y="608"/>
                      <a:pt x="275" y="608"/>
                    </a:cubicBezTo>
                    <a:close/>
                    <a:moveTo>
                      <a:pt x="304" y="521"/>
                    </a:moveTo>
                    <a:cubicBezTo>
                      <a:pt x="290" y="521"/>
                      <a:pt x="290" y="521"/>
                      <a:pt x="290" y="521"/>
                    </a:cubicBezTo>
                    <a:cubicBezTo>
                      <a:pt x="290" y="463"/>
                      <a:pt x="290" y="463"/>
                      <a:pt x="290" y="463"/>
                    </a:cubicBezTo>
                    <a:cubicBezTo>
                      <a:pt x="304" y="463"/>
                      <a:pt x="304" y="463"/>
                      <a:pt x="304" y="463"/>
                    </a:cubicBezTo>
                    <a:cubicBezTo>
                      <a:pt x="320" y="463"/>
                      <a:pt x="333" y="476"/>
                      <a:pt x="333" y="492"/>
                    </a:cubicBezTo>
                    <a:cubicBezTo>
                      <a:pt x="333" y="508"/>
                      <a:pt x="320" y="521"/>
                      <a:pt x="304" y="521"/>
                    </a:cubicBezTo>
                    <a:close/>
                    <a:moveTo>
                      <a:pt x="333" y="434"/>
                    </a:moveTo>
                    <a:cubicBezTo>
                      <a:pt x="304" y="434"/>
                      <a:pt x="304" y="434"/>
                      <a:pt x="304" y="434"/>
                    </a:cubicBezTo>
                    <a:cubicBezTo>
                      <a:pt x="290" y="434"/>
                      <a:pt x="290" y="434"/>
                      <a:pt x="290" y="434"/>
                    </a:cubicBezTo>
                    <a:cubicBezTo>
                      <a:pt x="290" y="376"/>
                      <a:pt x="290" y="376"/>
                      <a:pt x="290" y="376"/>
                    </a:cubicBezTo>
                    <a:cubicBezTo>
                      <a:pt x="304" y="376"/>
                      <a:pt x="304" y="376"/>
                      <a:pt x="304" y="376"/>
                    </a:cubicBezTo>
                    <a:cubicBezTo>
                      <a:pt x="333" y="376"/>
                      <a:pt x="333" y="376"/>
                      <a:pt x="333" y="376"/>
                    </a:cubicBezTo>
                    <a:cubicBezTo>
                      <a:pt x="349" y="376"/>
                      <a:pt x="362" y="389"/>
                      <a:pt x="362" y="405"/>
                    </a:cubicBezTo>
                    <a:cubicBezTo>
                      <a:pt x="362" y="421"/>
                      <a:pt x="349" y="434"/>
                      <a:pt x="333" y="4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1">
                <a:extLst>
                  <a:ext uri="{FF2B5EF4-FFF2-40B4-BE49-F238E27FC236}">
                    <a16:creationId xmlns:a16="http://schemas.microsoft.com/office/drawing/2014/main" id="{64A8A5D3-5DE3-4754-A6FB-04A538FC8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8413" y="4241800"/>
                <a:ext cx="10001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E1EF4F98-01D2-449F-B386-7F71D7D8EAD5}"/>
              </a:ext>
            </a:extLst>
          </p:cNvPr>
          <p:cNvSpPr/>
          <p:nvPr/>
        </p:nvSpPr>
        <p:spPr>
          <a:xfrm>
            <a:off x="1680710" y="4259759"/>
            <a:ext cx="1189749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A3C74A5-FF0F-4A9F-980B-DFF1E80160D7}"/>
              </a:ext>
            </a:extLst>
          </p:cNvPr>
          <p:cNvSpPr/>
          <p:nvPr/>
        </p:nvSpPr>
        <p:spPr>
          <a:xfrm>
            <a:off x="5363354" y="4259759"/>
            <a:ext cx="1011816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Copy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C69F62F-540E-4E80-9767-0A26A943EF1B}"/>
              </a:ext>
            </a:extLst>
          </p:cNvPr>
          <p:cNvSpPr/>
          <p:nvPr/>
        </p:nvSpPr>
        <p:spPr>
          <a:xfrm>
            <a:off x="8369970" y="4259759"/>
            <a:ext cx="2238113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Development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1E8F67C-C776-4F95-98C2-28B9A2944E2C}"/>
              </a:ext>
            </a:extLst>
          </p:cNvPr>
          <p:cNvSpPr/>
          <p:nvPr/>
        </p:nvSpPr>
        <p:spPr>
          <a:xfrm>
            <a:off x="9072473" y="6423535"/>
            <a:ext cx="1225015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WCAG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3FE3BA5-7A38-408D-B78E-E6BEB9F638E2}"/>
              </a:ext>
            </a:extLst>
          </p:cNvPr>
          <p:cNvCxnSpPr/>
          <p:nvPr/>
        </p:nvCxnSpPr>
        <p:spPr>
          <a:xfrm>
            <a:off x="584360" y="5001124"/>
            <a:ext cx="110490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43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86" grpId="0"/>
      <p:bldP spid="8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222488E-4F2C-4497-875F-AEFDFF4CEE6A}"/>
              </a:ext>
            </a:extLst>
          </p:cNvPr>
          <p:cNvCxnSpPr/>
          <p:nvPr/>
        </p:nvCxnSpPr>
        <p:spPr>
          <a:xfrm>
            <a:off x="6096000" y="4711748"/>
            <a:ext cx="0" cy="513600"/>
          </a:xfrm>
          <a:prstGeom prst="line">
            <a:avLst/>
          </a:prstGeom>
          <a:ln w="412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AE182A5-1ADD-4E33-9FC7-E39DC95080CE}"/>
              </a:ext>
            </a:extLst>
          </p:cNvPr>
          <p:cNvCxnSpPr/>
          <p:nvPr/>
        </p:nvCxnSpPr>
        <p:spPr>
          <a:xfrm>
            <a:off x="9990481" y="4711748"/>
            <a:ext cx="0" cy="513600"/>
          </a:xfrm>
          <a:prstGeom prst="line">
            <a:avLst/>
          </a:prstGeom>
          <a:ln w="412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3C5C0530-9B94-4F79-B50A-11487D941032}"/>
              </a:ext>
            </a:extLst>
          </p:cNvPr>
          <p:cNvCxnSpPr/>
          <p:nvPr/>
        </p:nvCxnSpPr>
        <p:spPr>
          <a:xfrm>
            <a:off x="2201519" y="4735448"/>
            <a:ext cx="0" cy="513600"/>
          </a:xfrm>
          <a:prstGeom prst="line">
            <a:avLst/>
          </a:prstGeom>
          <a:ln w="412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9CE220D-F841-418C-A4DF-A3D8F731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the Work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AFB9BDB-97E2-4FE2-A667-0298DBF55557}"/>
              </a:ext>
            </a:extLst>
          </p:cNvPr>
          <p:cNvGrpSpPr/>
          <p:nvPr/>
        </p:nvGrpSpPr>
        <p:grpSpPr>
          <a:xfrm>
            <a:off x="1691354" y="5162617"/>
            <a:ext cx="1020331" cy="1018656"/>
            <a:chOff x="8999649" y="2592030"/>
            <a:chExt cx="2185939" cy="218235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D810DC2-8ED0-4974-9180-76E4BF6A2855}"/>
                </a:ext>
              </a:extLst>
            </p:cNvPr>
            <p:cNvSpPr/>
            <p:nvPr/>
          </p:nvSpPr>
          <p:spPr>
            <a:xfrm>
              <a:off x="8999649" y="2592030"/>
              <a:ext cx="2185939" cy="2182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BA18490-4FCE-43F7-868E-7DABCD01ABFE}"/>
                </a:ext>
              </a:extLst>
            </p:cNvPr>
            <p:cNvGrpSpPr/>
            <p:nvPr/>
          </p:nvGrpSpPr>
          <p:grpSpPr>
            <a:xfrm>
              <a:off x="9685296" y="3131170"/>
              <a:ext cx="814644" cy="1082194"/>
              <a:chOff x="947738" y="2282825"/>
              <a:chExt cx="1725613" cy="2292351"/>
            </a:xfrm>
            <a:solidFill>
              <a:schemeClr val="bg1"/>
            </a:solidFill>
          </p:grpSpPr>
          <p:sp>
            <p:nvSpPr>
              <p:cNvPr id="95" name="Freeform 22">
                <a:extLst>
                  <a:ext uri="{FF2B5EF4-FFF2-40B4-BE49-F238E27FC236}">
                    <a16:creationId xmlns:a16="http://schemas.microsoft.com/office/drawing/2014/main" id="{5842967A-C50B-4199-96EE-C24719671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2971800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3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23">
                <a:extLst>
                  <a:ext uri="{FF2B5EF4-FFF2-40B4-BE49-F238E27FC236}">
                    <a16:creationId xmlns:a16="http://schemas.microsoft.com/office/drawing/2014/main" id="{88B1AE72-1AA9-4BBE-9AA1-940F4B489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068638"/>
                <a:ext cx="471488" cy="1031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24">
                <a:extLst>
                  <a:ext uri="{FF2B5EF4-FFF2-40B4-BE49-F238E27FC236}">
                    <a16:creationId xmlns:a16="http://schemas.microsoft.com/office/drawing/2014/main" id="{CADC7FEA-177F-4332-A0D3-7673F8F3D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514725"/>
                <a:ext cx="471488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25">
                <a:extLst>
                  <a:ext uri="{FF2B5EF4-FFF2-40B4-BE49-F238E27FC236}">
                    <a16:creationId xmlns:a16="http://schemas.microsoft.com/office/drawing/2014/main" id="{841C8EE7-F6D2-4EA1-A245-B62AC3D56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957638"/>
                <a:ext cx="471488" cy="10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26">
                <a:extLst>
                  <a:ext uri="{FF2B5EF4-FFF2-40B4-BE49-F238E27FC236}">
                    <a16:creationId xmlns:a16="http://schemas.microsoft.com/office/drawing/2014/main" id="{55D32A01-A119-49E5-B5FA-FA3ADC623F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738" y="2389188"/>
                <a:ext cx="1725613" cy="2185988"/>
              </a:xfrm>
              <a:custGeom>
                <a:avLst/>
                <a:gdLst>
                  <a:gd name="T0" fmla="*/ 484 w 499"/>
                  <a:gd name="T1" fmla="*/ 623 h 623"/>
                  <a:gd name="T2" fmla="*/ 15 w 499"/>
                  <a:gd name="T3" fmla="*/ 623 h 623"/>
                  <a:gd name="T4" fmla="*/ 0 w 499"/>
                  <a:gd name="T5" fmla="*/ 608 h 623"/>
                  <a:gd name="T6" fmla="*/ 0 w 499"/>
                  <a:gd name="T7" fmla="*/ 14 h 623"/>
                  <a:gd name="T8" fmla="*/ 15 w 499"/>
                  <a:gd name="T9" fmla="*/ 0 h 623"/>
                  <a:gd name="T10" fmla="*/ 81 w 499"/>
                  <a:gd name="T11" fmla="*/ 0 h 623"/>
                  <a:gd name="T12" fmla="*/ 81 w 499"/>
                  <a:gd name="T13" fmla="*/ 29 h 623"/>
                  <a:gd name="T14" fmla="*/ 29 w 499"/>
                  <a:gd name="T15" fmla="*/ 29 h 623"/>
                  <a:gd name="T16" fmla="*/ 29 w 499"/>
                  <a:gd name="T17" fmla="*/ 593 h 623"/>
                  <a:gd name="T18" fmla="*/ 470 w 499"/>
                  <a:gd name="T19" fmla="*/ 593 h 623"/>
                  <a:gd name="T20" fmla="*/ 470 w 499"/>
                  <a:gd name="T21" fmla="*/ 29 h 623"/>
                  <a:gd name="T22" fmla="*/ 418 w 499"/>
                  <a:gd name="T23" fmla="*/ 29 h 623"/>
                  <a:gd name="T24" fmla="*/ 418 w 499"/>
                  <a:gd name="T25" fmla="*/ 0 h 623"/>
                  <a:gd name="T26" fmla="*/ 484 w 499"/>
                  <a:gd name="T27" fmla="*/ 0 h 623"/>
                  <a:gd name="T28" fmla="*/ 499 w 499"/>
                  <a:gd name="T29" fmla="*/ 14 h 623"/>
                  <a:gd name="T30" fmla="*/ 499 w 499"/>
                  <a:gd name="T31" fmla="*/ 608 h 623"/>
                  <a:gd name="T32" fmla="*/ 484 w 499"/>
                  <a:gd name="T33" fmla="*/ 623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9" h="623">
                    <a:moveTo>
                      <a:pt x="484" y="623"/>
                    </a:moveTo>
                    <a:cubicBezTo>
                      <a:pt x="15" y="623"/>
                      <a:pt x="15" y="623"/>
                      <a:pt x="15" y="623"/>
                    </a:cubicBezTo>
                    <a:cubicBezTo>
                      <a:pt x="7" y="623"/>
                      <a:pt x="0" y="616"/>
                      <a:pt x="0" y="60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593"/>
                      <a:pt x="29" y="593"/>
                      <a:pt x="29" y="593"/>
                    </a:cubicBezTo>
                    <a:cubicBezTo>
                      <a:pt x="470" y="593"/>
                      <a:pt x="470" y="593"/>
                      <a:pt x="470" y="593"/>
                    </a:cubicBezTo>
                    <a:cubicBezTo>
                      <a:pt x="470" y="29"/>
                      <a:pt x="470" y="29"/>
                      <a:pt x="470" y="29"/>
                    </a:cubicBezTo>
                    <a:cubicBezTo>
                      <a:pt x="418" y="29"/>
                      <a:pt x="418" y="29"/>
                      <a:pt x="418" y="29"/>
                    </a:cubicBezTo>
                    <a:cubicBezTo>
                      <a:pt x="418" y="0"/>
                      <a:pt x="418" y="0"/>
                      <a:pt x="418" y="0"/>
                    </a:cubicBezTo>
                    <a:cubicBezTo>
                      <a:pt x="484" y="0"/>
                      <a:pt x="484" y="0"/>
                      <a:pt x="484" y="0"/>
                    </a:cubicBezTo>
                    <a:cubicBezTo>
                      <a:pt x="492" y="0"/>
                      <a:pt x="499" y="6"/>
                      <a:pt x="499" y="14"/>
                    </a:cubicBezTo>
                    <a:cubicBezTo>
                      <a:pt x="499" y="608"/>
                      <a:pt x="499" y="608"/>
                      <a:pt x="499" y="608"/>
                    </a:cubicBezTo>
                    <a:cubicBezTo>
                      <a:pt x="499" y="616"/>
                      <a:pt x="492" y="623"/>
                      <a:pt x="484" y="6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27">
                <a:extLst>
                  <a:ext uri="{FF2B5EF4-FFF2-40B4-BE49-F238E27FC236}">
                    <a16:creationId xmlns:a16="http://schemas.microsoft.com/office/drawing/2014/main" id="{385813F7-A5B4-487B-BA02-61F18F008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3413125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3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28">
                <a:extLst>
                  <a:ext uri="{FF2B5EF4-FFF2-40B4-BE49-F238E27FC236}">
                    <a16:creationId xmlns:a16="http://schemas.microsoft.com/office/drawing/2014/main" id="{322BCEFA-7FC4-4224-907A-02CD5AF91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3859213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4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29">
                <a:extLst>
                  <a:ext uri="{FF2B5EF4-FFF2-40B4-BE49-F238E27FC236}">
                    <a16:creationId xmlns:a16="http://schemas.microsoft.com/office/drawing/2014/main" id="{C7924E94-8FBB-452F-91CA-C8D56BE7BA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66838" y="2282825"/>
                <a:ext cx="889000" cy="446088"/>
              </a:xfrm>
              <a:custGeom>
                <a:avLst/>
                <a:gdLst>
                  <a:gd name="T0" fmla="*/ 243 w 257"/>
                  <a:gd name="T1" fmla="*/ 0 h 127"/>
                  <a:gd name="T2" fmla="*/ 14 w 257"/>
                  <a:gd name="T3" fmla="*/ 0 h 127"/>
                  <a:gd name="T4" fmla="*/ 0 w 257"/>
                  <a:gd name="T5" fmla="*/ 15 h 127"/>
                  <a:gd name="T6" fmla="*/ 0 w 257"/>
                  <a:gd name="T7" fmla="*/ 65 h 127"/>
                  <a:gd name="T8" fmla="*/ 61 w 257"/>
                  <a:gd name="T9" fmla="*/ 127 h 127"/>
                  <a:gd name="T10" fmla="*/ 196 w 257"/>
                  <a:gd name="T11" fmla="*/ 127 h 127"/>
                  <a:gd name="T12" fmla="*/ 257 w 257"/>
                  <a:gd name="T13" fmla="*/ 65 h 127"/>
                  <a:gd name="T14" fmla="*/ 257 w 257"/>
                  <a:gd name="T15" fmla="*/ 15 h 127"/>
                  <a:gd name="T16" fmla="*/ 243 w 257"/>
                  <a:gd name="T17" fmla="*/ 0 h 127"/>
                  <a:gd name="T18" fmla="*/ 228 w 257"/>
                  <a:gd name="T19" fmla="*/ 65 h 127"/>
                  <a:gd name="T20" fmla="*/ 196 w 257"/>
                  <a:gd name="T21" fmla="*/ 98 h 127"/>
                  <a:gd name="T22" fmla="*/ 61 w 257"/>
                  <a:gd name="T23" fmla="*/ 98 h 127"/>
                  <a:gd name="T24" fmla="*/ 29 w 257"/>
                  <a:gd name="T25" fmla="*/ 65 h 127"/>
                  <a:gd name="T26" fmla="*/ 29 w 257"/>
                  <a:gd name="T27" fmla="*/ 30 h 127"/>
                  <a:gd name="T28" fmla="*/ 228 w 257"/>
                  <a:gd name="T29" fmla="*/ 30 h 127"/>
                  <a:gd name="T30" fmla="*/ 228 w 257"/>
                  <a:gd name="T31" fmla="*/ 6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7" h="127">
                    <a:moveTo>
                      <a:pt x="24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99"/>
                      <a:pt x="27" y="127"/>
                      <a:pt x="61" y="127"/>
                    </a:cubicBezTo>
                    <a:cubicBezTo>
                      <a:pt x="196" y="127"/>
                      <a:pt x="196" y="127"/>
                      <a:pt x="196" y="127"/>
                    </a:cubicBezTo>
                    <a:cubicBezTo>
                      <a:pt x="230" y="127"/>
                      <a:pt x="257" y="99"/>
                      <a:pt x="257" y="65"/>
                    </a:cubicBezTo>
                    <a:cubicBezTo>
                      <a:pt x="257" y="15"/>
                      <a:pt x="257" y="15"/>
                      <a:pt x="257" y="15"/>
                    </a:cubicBezTo>
                    <a:cubicBezTo>
                      <a:pt x="257" y="7"/>
                      <a:pt x="251" y="0"/>
                      <a:pt x="243" y="0"/>
                    </a:cubicBezTo>
                    <a:close/>
                    <a:moveTo>
                      <a:pt x="228" y="65"/>
                    </a:moveTo>
                    <a:cubicBezTo>
                      <a:pt x="228" y="83"/>
                      <a:pt x="213" y="98"/>
                      <a:pt x="196" y="98"/>
                    </a:cubicBezTo>
                    <a:cubicBezTo>
                      <a:pt x="61" y="98"/>
                      <a:pt x="61" y="98"/>
                      <a:pt x="61" y="98"/>
                    </a:cubicBezTo>
                    <a:cubicBezTo>
                      <a:pt x="44" y="98"/>
                      <a:pt x="29" y="83"/>
                      <a:pt x="29" y="65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28" y="30"/>
                      <a:pt x="228" y="30"/>
                      <a:pt x="228" y="30"/>
                    </a:cubicBezTo>
                    <a:lnTo>
                      <a:pt x="228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BE33A53-C856-4FBE-AC65-145A1846718B}"/>
              </a:ext>
            </a:extLst>
          </p:cNvPr>
          <p:cNvGrpSpPr/>
          <p:nvPr/>
        </p:nvGrpSpPr>
        <p:grpSpPr>
          <a:xfrm>
            <a:off x="8741462" y="2394155"/>
            <a:ext cx="2498038" cy="2493937"/>
            <a:chOff x="6335237" y="2592030"/>
            <a:chExt cx="2185939" cy="2182350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B149583-AFFE-4D5A-A406-35F847B9A1E0}"/>
                </a:ext>
              </a:extLst>
            </p:cNvPr>
            <p:cNvSpPr/>
            <p:nvPr/>
          </p:nvSpPr>
          <p:spPr>
            <a:xfrm>
              <a:off x="6335237" y="2592030"/>
              <a:ext cx="2185939" cy="218235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B91B2C16-2BE6-4B6E-91B0-619BB08B5F66}"/>
                </a:ext>
              </a:extLst>
            </p:cNvPr>
            <p:cNvGrpSpPr/>
            <p:nvPr/>
          </p:nvGrpSpPr>
          <p:grpSpPr>
            <a:xfrm>
              <a:off x="6980790" y="3096696"/>
              <a:ext cx="894834" cy="1151142"/>
              <a:chOff x="3606801" y="2209800"/>
              <a:chExt cx="1895475" cy="2438400"/>
            </a:xfrm>
            <a:solidFill>
              <a:schemeClr val="bg1"/>
            </a:solidFill>
          </p:grpSpPr>
          <p:sp>
            <p:nvSpPr>
              <p:cNvPr id="126" name="Freeform 19">
                <a:extLst>
                  <a:ext uri="{FF2B5EF4-FFF2-40B4-BE49-F238E27FC236}">
                    <a16:creationId xmlns:a16="http://schemas.microsoft.com/office/drawing/2014/main" id="{FBC8A7EF-8919-4C08-BC94-97DB6B4FF7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06801" y="3227388"/>
                <a:ext cx="501650" cy="1316038"/>
              </a:xfrm>
              <a:custGeom>
                <a:avLst/>
                <a:gdLst>
                  <a:gd name="T0" fmla="*/ 0 w 316"/>
                  <a:gd name="T1" fmla="*/ 829 h 829"/>
                  <a:gd name="T2" fmla="*/ 316 w 316"/>
                  <a:gd name="T3" fmla="*/ 829 h 829"/>
                  <a:gd name="T4" fmla="*/ 316 w 316"/>
                  <a:gd name="T5" fmla="*/ 0 h 829"/>
                  <a:gd name="T6" fmla="*/ 0 w 316"/>
                  <a:gd name="T7" fmla="*/ 0 h 829"/>
                  <a:gd name="T8" fmla="*/ 0 w 316"/>
                  <a:gd name="T9" fmla="*/ 829 h 829"/>
                  <a:gd name="T10" fmla="*/ 64 w 316"/>
                  <a:gd name="T11" fmla="*/ 64 h 829"/>
                  <a:gd name="T12" fmla="*/ 253 w 316"/>
                  <a:gd name="T13" fmla="*/ 64 h 829"/>
                  <a:gd name="T14" fmla="*/ 253 w 316"/>
                  <a:gd name="T15" fmla="*/ 767 h 829"/>
                  <a:gd name="T16" fmla="*/ 64 w 316"/>
                  <a:gd name="T17" fmla="*/ 767 h 829"/>
                  <a:gd name="T18" fmla="*/ 64 w 316"/>
                  <a:gd name="T19" fmla="*/ 64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6" h="829">
                    <a:moveTo>
                      <a:pt x="0" y="829"/>
                    </a:moveTo>
                    <a:lnTo>
                      <a:pt x="316" y="829"/>
                    </a:lnTo>
                    <a:lnTo>
                      <a:pt x="316" y="0"/>
                    </a:lnTo>
                    <a:lnTo>
                      <a:pt x="0" y="0"/>
                    </a:lnTo>
                    <a:lnTo>
                      <a:pt x="0" y="829"/>
                    </a:lnTo>
                    <a:close/>
                    <a:moveTo>
                      <a:pt x="64" y="64"/>
                    </a:moveTo>
                    <a:lnTo>
                      <a:pt x="253" y="64"/>
                    </a:lnTo>
                    <a:lnTo>
                      <a:pt x="253" y="767"/>
                    </a:lnTo>
                    <a:lnTo>
                      <a:pt x="64" y="767"/>
                    </a:lnTo>
                    <a:lnTo>
                      <a:pt x="64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20">
                <a:extLst>
                  <a:ext uri="{FF2B5EF4-FFF2-40B4-BE49-F238E27FC236}">
                    <a16:creationId xmlns:a16="http://schemas.microsoft.com/office/drawing/2014/main" id="{9E8EC3BD-704A-4859-B906-EB39E79B45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1313" y="2209800"/>
                <a:ext cx="1350963" cy="2438400"/>
              </a:xfrm>
              <a:custGeom>
                <a:avLst/>
                <a:gdLst>
                  <a:gd name="T0" fmla="*/ 352 w 391"/>
                  <a:gd name="T1" fmla="*/ 351 h 695"/>
                  <a:gd name="T2" fmla="*/ 304 w 391"/>
                  <a:gd name="T3" fmla="*/ 261 h 695"/>
                  <a:gd name="T4" fmla="*/ 362 w 391"/>
                  <a:gd name="T5" fmla="*/ 151 h 695"/>
                  <a:gd name="T6" fmla="*/ 313 w 391"/>
                  <a:gd name="T7" fmla="*/ 0 h 695"/>
                  <a:gd name="T8" fmla="*/ 275 w 391"/>
                  <a:gd name="T9" fmla="*/ 99 h 695"/>
                  <a:gd name="T10" fmla="*/ 203 w 391"/>
                  <a:gd name="T11" fmla="*/ 134 h 695"/>
                  <a:gd name="T12" fmla="*/ 188 w 391"/>
                  <a:gd name="T13" fmla="*/ 0 h 695"/>
                  <a:gd name="T14" fmla="*/ 102 w 391"/>
                  <a:gd name="T15" fmla="*/ 68 h 695"/>
                  <a:gd name="T16" fmla="*/ 159 w 391"/>
                  <a:gd name="T17" fmla="*/ 209 h 695"/>
                  <a:gd name="T18" fmla="*/ 156 w 391"/>
                  <a:gd name="T19" fmla="*/ 232 h 695"/>
                  <a:gd name="T20" fmla="*/ 50 w 391"/>
                  <a:gd name="T21" fmla="*/ 307 h 695"/>
                  <a:gd name="T22" fmla="*/ 0 w 391"/>
                  <a:gd name="T23" fmla="*/ 319 h 695"/>
                  <a:gd name="T24" fmla="*/ 21 w 391"/>
                  <a:gd name="T25" fmla="*/ 347 h 695"/>
                  <a:gd name="T26" fmla="*/ 127 w 391"/>
                  <a:gd name="T27" fmla="*/ 272 h 695"/>
                  <a:gd name="T28" fmla="*/ 215 w 391"/>
                  <a:gd name="T29" fmla="*/ 283 h 695"/>
                  <a:gd name="T30" fmla="*/ 261 w 391"/>
                  <a:gd name="T31" fmla="*/ 544 h 695"/>
                  <a:gd name="T32" fmla="*/ 209 w 391"/>
                  <a:gd name="T33" fmla="*/ 511 h 695"/>
                  <a:gd name="T34" fmla="*/ 160 w 391"/>
                  <a:gd name="T35" fmla="*/ 394 h 695"/>
                  <a:gd name="T36" fmla="*/ 77 w 391"/>
                  <a:gd name="T37" fmla="*/ 466 h 695"/>
                  <a:gd name="T38" fmla="*/ 170 w 391"/>
                  <a:gd name="T39" fmla="*/ 457 h 695"/>
                  <a:gd name="T40" fmla="*/ 217 w 391"/>
                  <a:gd name="T41" fmla="*/ 569 h 695"/>
                  <a:gd name="T42" fmla="*/ 256 w 391"/>
                  <a:gd name="T43" fmla="*/ 637 h 695"/>
                  <a:gd name="T44" fmla="*/ 243 w 391"/>
                  <a:gd name="T45" fmla="*/ 666 h 695"/>
                  <a:gd name="T46" fmla="*/ 188 w 391"/>
                  <a:gd name="T47" fmla="*/ 634 h 695"/>
                  <a:gd name="T48" fmla="*/ 159 w 391"/>
                  <a:gd name="T49" fmla="*/ 571 h 695"/>
                  <a:gd name="T50" fmla="*/ 108 w 391"/>
                  <a:gd name="T51" fmla="*/ 608 h 695"/>
                  <a:gd name="T52" fmla="*/ 38 w 391"/>
                  <a:gd name="T53" fmla="*/ 579 h 695"/>
                  <a:gd name="T54" fmla="*/ 0 w 391"/>
                  <a:gd name="T55" fmla="*/ 608 h 695"/>
                  <a:gd name="T56" fmla="*/ 62 w 391"/>
                  <a:gd name="T57" fmla="*/ 618 h 695"/>
                  <a:gd name="T58" fmla="*/ 160 w 391"/>
                  <a:gd name="T59" fmla="*/ 637 h 695"/>
                  <a:gd name="T60" fmla="*/ 243 w 391"/>
                  <a:gd name="T61" fmla="*/ 695 h 695"/>
                  <a:gd name="T62" fmla="*/ 304 w 391"/>
                  <a:gd name="T63" fmla="*/ 629 h 695"/>
                  <a:gd name="T64" fmla="*/ 323 w 391"/>
                  <a:gd name="T65" fmla="*/ 547 h 695"/>
                  <a:gd name="T66" fmla="*/ 352 w 391"/>
                  <a:gd name="T67" fmla="*/ 460 h 695"/>
                  <a:gd name="T68" fmla="*/ 333 w 391"/>
                  <a:gd name="T69" fmla="*/ 319 h 695"/>
                  <a:gd name="T70" fmla="*/ 289 w 391"/>
                  <a:gd name="T71" fmla="*/ 347 h 695"/>
                  <a:gd name="T72" fmla="*/ 281 w 391"/>
                  <a:gd name="T73" fmla="*/ 290 h 695"/>
                  <a:gd name="T74" fmla="*/ 333 w 391"/>
                  <a:gd name="T75" fmla="*/ 319 h 695"/>
                  <a:gd name="T76" fmla="*/ 197 w 391"/>
                  <a:gd name="T77" fmla="*/ 242 h 695"/>
                  <a:gd name="T78" fmla="*/ 188 w 391"/>
                  <a:gd name="T79" fmla="*/ 197 h 695"/>
                  <a:gd name="T80" fmla="*/ 131 w 391"/>
                  <a:gd name="T81" fmla="*/ 78 h 695"/>
                  <a:gd name="T82" fmla="*/ 159 w 391"/>
                  <a:gd name="T83" fmla="*/ 102 h 695"/>
                  <a:gd name="T84" fmla="*/ 239 w 391"/>
                  <a:gd name="T85" fmla="*/ 174 h 695"/>
                  <a:gd name="T86" fmla="*/ 304 w 391"/>
                  <a:gd name="T87" fmla="*/ 37 h 695"/>
                  <a:gd name="T88" fmla="*/ 333 w 391"/>
                  <a:gd name="T89" fmla="*/ 139 h 695"/>
                  <a:gd name="T90" fmla="*/ 275 w 391"/>
                  <a:gd name="T91" fmla="*/ 261 h 695"/>
                  <a:gd name="T92" fmla="*/ 228 w 391"/>
                  <a:gd name="T93" fmla="*/ 257 h 695"/>
                  <a:gd name="T94" fmla="*/ 256 w 391"/>
                  <a:gd name="T95" fmla="*/ 608 h 695"/>
                  <a:gd name="T96" fmla="*/ 246 w 391"/>
                  <a:gd name="T97" fmla="*/ 578 h 695"/>
                  <a:gd name="T98" fmla="*/ 288 w 391"/>
                  <a:gd name="T99" fmla="*/ 553 h 695"/>
                  <a:gd name="T100" fmla="*/ 275 w 391"/>
                  <a:gd name="T101" fmla="*/ 608 h 695"/>
                  <a:gd name="T102" fmla="*/ 290 w 391"/>
                  <a:gd name="T103" fmla="*/ 521 h 695"/>
                  <a:gd name="T104" fmla="*/ 304 w 391"/>
                  <a:gd name="T105" fmla="*/ 463 h 695"/>
                  <a:gd name="T106" fmla="*/ 304 w 391"/>
                  <a:gd name="T107" fmla="*/ 521 h 695"/>
                  <a:gd name="T108" fmla="*/ 304 w 391"/>
                  <a:gd name="T109" fmla="*/ 434 h 695"/>
                  <a:gd name="T110" fmla="*/ 290 w 391"/>
                  <a:gd name="T111" fmla="*/ 376 h 695"/>
                  <a:gd name="T112" fmla="*/ 333 w 391"/>
                  <a:gd name="T113" fmla="*/ 376 h 695"/>
                  <a:gd name="T114" fmla="*/ 333 w 391"/>
                  <a:gd name="T115" fmla="*/ 434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1" h="695">
                    <a:moveTo>
                      <a:pt x="391" y="405"/>
                    </a:moveTo>
                    <a:cubicBezTo>
                      <a:pt x="391" y="380"/>
                      <a:pt x="375" y="359"/>
                      <a:pt x="352" y="351"/>
                    </a:cubicBezTo>
                    <a:cubicBezTo>
                      <a:pt x="358" y="342"/>
                      <a:pt x="362" y="330"/>
                      <a:pt x="362" y="319"/>
                    </a:cubicBezTo>
                    <a:cubicBezTo>
                      <a:pt x="362" y="287"/>
                      <a:pt x="336" y="261"/>
                      <a:pt x="304" y="261"/>
                    </a:cubicBezTo>
                    <a:cubicBezTo>
                      <a:pt x="304" y="209"/>
                      <a:pt x="304" y="209"/>
                      <a:pt x="304" y="209"/>
                    </a:cubicBezTo>
                    <a:cubicBezTo>
                      <a:pt x="362" y="151"/>
                      <a:pt x="362" y="151"/>
                      <a:pt x="362" y="151"/>
                    </a:cubicBezTo>
                    <a:cubicBezTo>
                      <a:pt x="362" y="68"/>
                      <a:pt x="362" y="68"/>
                      <a:pt x="362" y="68"/>
                    </a:cubicBezTo>
                    <a:cubicBezTo>
                      <a:pt x="313" y="0"/>
                      <a:pt x="313" y="0"/>
                      <a:pt x="313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99"/>
                      <a:pt x="275" y="99"/>
                      <a:pt x="275" y="99"/>
                    </a:cubicBezTo>
                    <a:cubicBezTo>
                      <a:pt x="275" y="123"/>
                      <a:pt x="258" y="143"/>
                      <a:pt x="236" y="145"/>
                    </a:cubicBezTo>
                    <a:cubicBezTo>
                      <a:pt x="224" y="146"/>
                      <a:pt x="212" y="142"/>
                      <a:pt x="203" y="134"/>
                    </a:cubicBezTo>
                    <a:cubicBezTo>
                      <a:pt x="194" y="125"/>
                      <a:pt x="188" y="114"/>
                      <a:pt x="188" y="10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102" y="151"/>
                      <a:pt x="102" y="151"/>
                      <a:pt x="102" y="151"/>
                    </a:cubicBez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59" y="232"/>
                      <a:pt x="159" y="232"/>
                      <a:pt x="159" y="232"/>
                    </a:cubicBezTo>
                    <a:cubicBezTo>
                      <a:pt x="158" y="232"/>
                      <a:pt x="157" y="232"/>
                      <a:pt x="156" y="232"/>
                    </a:cubicBezTo>
                    <a:cubicBezTo>
                      <a:pt x="137" y="232"/>
                      <a:pt x="120" y="239"/>
                      <a:pt x="106" y="252"/>
                    </a:cubicBezTo>
                    <a:cubicBezTo>
                      <a:pt x="50" y="307"/>
                      <a:pt x="50" y="307"/>
                      <a:pt x="50" y="307"/>
                    </a:cubicBezTo>
                    <a:cubicBezTo>
                      <a:pt x="42" y="314"/>
                      <a:pt x="32" y="319"/>
                      <a:pt x="21" y="319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21" y="347"/>
                      <a:pt x="21" y="347"/>
                      <a:pt x="21" y="347"/>
                    </a:cubicBezTo>
                    <a:cubicBezTo>
                      <a:pt x="39" y="347"/>
                      <a:pt x="57" y="340"/>
                      <a:pt x="70" y="327"/>
                    </a:cubicBezTo>
                    <a:cubicBezTo>
                      <a:pt x="127" y="272"/>
                      <a:pt x="127" y="272"/>
                      <a:pt x="127" y="272"/>
                    </a:cubicBezTo>
                    <a:cubicBezTo>
                      <a:pt x="141" y="258"/>
                      <a:pt x="165" y="258"/>
                      <a:pt x="184" y="267"/>
                    </a:cubicBezTo>
                    <a:cubicBezTo>
                      <a:pt x="215" y="283"/>
                      <a:pt x="215" y="283"/>
                      <a:pt x="215" y="283"/>
                    </a:cubicBezTo>
                    <a:cubicBezTo>
                      <a:pt x="243" y="298"/>
                      <a:pt x="261" y="326"/>
                      <a:pt x="261" y="358"/>
                    </a:cubicBezTo>
                    <a:cubicBezTo>
                      <a:pt x="261" y="544"/>
                      <a:pt x="261" y="544"/>
                      <a:pt x="261" y="544"/>
                    </a:cubicBezTo>
                    <a:cubicBezTo>
                      <a:pt x="261" y="547"/>
                      <a:pt x="258" y="550"/>
                      <a:pt x="255" y="550"/>
                    </a:cubicBezTo>
                    <a:cubicBezTo>
                      <a:pt x="232" y="550"/>
                      <a:pt x="212" y="534"/>
                      <a:pt x="209" y="511"/>
                    </a:cubicBezTo>
                    <a:cubicBezTo>
                      <a:pt x="188" y="390"/>
                      <a:pt x="188" y="390"/>
                      <a:pt x="188" y="390"/>
                    </a:cubicBezTo>
                    <a:cubicBezTo>
                      <a:pt x="160" y="394"/>
                      <a:pt x="160" y="394"/>
                      <a:pt x="160" y="394"/>
                    </a:cubicBezTo>
                    <a:cubicBezTo>
                      <a:pt x="163" y="414"/>
                      <a:pt x="163" y="414"/>
                      <a:pt x="163" y="414"/>
                    </a:cubicBezTo>
                    <a:cubicBezTo>
                      <a:pt x="159" y="426"/>
                      <a:pt x="139" y="466"/>
                      <a:pt x="77" y="466"/>
                    </a:cubicBezTo>
                    <a:cubicBezTo>
                      <a:pt x="77" y="495"/>
                      <a:pt x="77" y="495"/>
                      <a:pt x="77" y="495"/>
                    </a:cubicBezTo>
                    <a:cubicBezTo>
                      <a:pt x="122" y="495"/>
                      <a:pt x="152" y="477"/>
                      <a:pt x="170" y="457"/>
                    </a:cubicBezTo>
                    <a:cubicBezTo>
                      <a:pt x="180" y="516"/>
                      <a:pt x="180" y="516"/>
                      <a:pt x="180" y="516"/>
                    </a:cubicBezTo>
                    <a:cubicBezTo>
                      <a:pt x="184" y="539"/>
                      <a:pt x="198" y="558"/>
                      <a:pt x="217" y="569"/>
                    </a:cubicBezTo>
                    <a:cubicBezTo>
                      <a:pt x="217" y="598"/>
                      <a:pt x="217" y="598"/>
                      <a:pt x="217" y="598"/>
                    </a:cubicBezTo>
                    <a:cubicBezTo>
                      <a:pt x="217" y="620"/>
                      <a:pt x="235" y="637"/>
                      <a:pt x="256" y="637"/>
                    </a:cubicBezTo>
                    <a:cubicBezTo>
                      <a:pt x="275" y="637"/>
                      <a:pt x="275" y="637"/>
                      <a:pt x="275" y="637"/>
                    </a:cubicBezTo>
                    <a:cubicBezTo>
                      <a:pt x="274" y="653"/>
                      <a:pt x="260" y="666"/>
                      <a:pt x="243" y="666"/>
                    </a:cubicBezTo>
                    <a:cubicBezTo>
                      <a:pt x="220" y="666"/>
                      <a:pt x="220" y="666"/>
                      <a:pt x="220" y="666"/>
                    </a:cubicBezTo>
                    <a:cubicBezTo>
                      <a:pt x="203" y="666"/>
                      <a:pt x="188" y="651"/>
                      <a:pt x="188" y="634"/>
                    </a:cubicBezTo>
                    <a:cubicBezTo>
                      <a:pt x="188" y="571"/>
                      <a:pt x="188" y="571"/>
                      <a:pt x="188" y="571"/>
                    </a:cubicBezTo>
                    <a:cubicBezTo>
                      <a:pt x="159" y="571"/>
                      <a:pt x="159" y="571"/>
                      <a:pt x="159" y="571"/>
                    </a:cubicBezTo>
                    <a:cubicBezTo>
                      <a:pt x="159" y="608"/>
                      <a:pt x="159" y="608"/>
                      <a:pt x="159" y="608"/>
                    </a:cubicBezTo>
                    <a:cubicBezTo>
                      <a:pt x="108" y="608"/>
                      <a:pt x="108" y="608"/>
                      <a:pt x="108" y="608"/>
                    </a:cubicBezTo>
                    <a:cubicBezTo>
                      <a:pt x="98" y="608"/>
                      <a:pt x="90" y="604"/>
                      <a:pt x="83" y="598"/>
                    </a:cubicBezTo>
                    <a:cubicBezTo>
                      <a:pt x="71" y="586"/>
                      <a:pt x="55" y="579"/>
                      <a:pt x="38" y="579"/>
                    </a:cubicBezTo>
                    <a:cubicBezTo>
                      <a:pt x="0" y="579"/>
                      <a:pt x="0" y="579"/>
                      <a:pt x="0" y="579"/>
                    </a:cubicBezTo>
                    <a:cubicBezTo>
                      <a:pt x="0" y="608"/>
                      <a:pt x="0" y="608"/>
                      <a:pt x="0" y="608"/>
                    </a:cubicBezTo>
                    <a:cubicBezTo>
                      <a:pt x="38" y="608"/>
                      <a:pt x="38" y="608"/>
                      <a:pt x="38" y="608"/>
                    </a:cubicBezTo>
                    <a:cubicBezTo>
                      <a:pt x="47" y="608"/>
                      <a:pt x="56" y="611"/>
                      <a:pt x="62" y="618"/>
                    </a:cubicBezTo>
                    <a:cubicBezTo>
                      <a:pt x="75" y="630"/>
                      <a:pt x="91" y="637"/>
                      <a:pt x="108" y="637"/>
                    </a:cubicBezTo>
                    <a:cubicBezTo>
                      <a:pt x="160" y="637"/>
                      <a:pt x="160" y="637"/>
                      <a:pt x="160" y="637"/>
                    </a:cubicBezTo>
                    <a:cubicBezTo>
                      <a:pt x="161" y="669"/>
                      <a:pt x="188" y="695"/>
                      <a:pt x="220" y="695"/>
                    </a:cubicBezTo>
                    <a:cubicBezTo>
                      <a:pt x="243" y="695"/>
                      <a:pt x="243" y="695"/>
                      <a:pt x="243" y="695"/>
                    </a:cubicBezTo>
                    <a:cubicBezTo>
                      <a:pt x="277" y="695"/>
                      <a:pt x="304" y="667"/>
                      <a:pt x="304" y="634"/>
                    </a:cubicBezTo>
                    <a:cubicBezTo>
                      <a:pt x="304" y="629"/>
                      <a:pt x="304" y="629"/>
                      <a:pt x="304" y="629"/>
                    </a:cubicBezTo>
                    <a:cubicBezTo>
                      <a:pt x="321" y="619"/>
                      <a:pt x="333" y="600"/>
                      <a:pt x="333" y="579"/>
                    </a:cubicBezTo>
                    <a:cubicBezTo>
                      <a:pt x="333" y="567"/>
                      <a:pt x="329" y="556"/>
                      <a:pt x="323" y="547"/>
                    </a:cubicBezTo>
                    <a:cubicBezTo>
                      <a:pt x="346" y="539"/>
                      <a:pt x="362" y="517"/>
                      <a:pt x="362" y="492"/>
                    </a:cubicBezTo>
                    <a:cubicBezTo>
                      <a:pt x="362" y="480"/>
                      <a:pt x="358" y="469"/>
                      <a:pt x="352" y="460"/>
                    </a:cubicBezTo>
                    <a:cubicBezTo>
                      <a:pt x="375" y="452"/>
                      <a:pt x="391" y="431"/>
                      <a:pt x="391" y="405"/>
                    </a:cubicBezTo>
                    <a:close/>
                    <a:moveTo>
                      <a:pt x="333" y="319"/>
                    </a:moveTo>
                    <a:cubicBezTo>
                      <a:pt x="333" y="334"/>
                      <a:pt x="320" y="347"/>
                      <a:pt x="304" y="347"/>
                    </a:cubicBezTo>
                    <a:cubicBezTo>
                      <a:pt x="289" y="347"/>
                      <a:pt x="289" y="347"/>
                      <a:pt x="289" y="347"/>
                    </a:cubicBezTo>
                    <a:cubicBezTo>
                      <a:pt x="287" y="328"/>
                      <a:pt x="280" y="309"/>
                      <a:pt x="269" y="293"/>
                    </a:cubicBezTo>
                    <a:cubicBezTo>
                      <a:pt x="273" y="291"/>
                      <a:pt x="277" y="290"/>
                      <a:pt x="281" y="290"/>
                    </a:cubicBezTo>
                    <a:cubicBezTo>
                      <a:pt x="304" y="290"/>
                      <a:pt x="304" y="290"/>
                      <a:pt x="304" y="290"/>
                    </a:cubicBezTo>
                    <a:cubicBezTo>
                      <a:pt x="320" y="290"/>
                      <a:pt x="333" y="303"/>
                      <a:pt x="333" y="319"/>
                    </a:cubicBezTo>
                    <a:close/>
                    <a:moveTo>
                      <a:pt x="228" y="257"/>
                    </a:moveTo>
                    <a:cubicBezTo>
                      <a:pt x="197" y="242"/>
                      <a:pt x="197" y="242"/>
                      <a:pt x="197" y="242"/>
                    </a:cubicBezTo>
                    <a:cubicBezTo>
                      <a:pt x="194" y="240"/>
                      <a:pt x="191" y="239"/>
                      <a:pt x="188" y="238"/>
                    </a:cubicBezTo>
                    <a:cubicBezTo>
                      <a:pt x="188" y="197"/>
                      <a:pt x="188" y="197"/>
                      <a:pt x="188" y="197"/>
                    </a:cubicBezTo>
                    <a:cubicBezTo>
                      <a:pt x="131" y="139"/>
                      <a:pt x="131" y="139"/>
                      <a:pt x="131" y="13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59" y="41"/>
                      <a:pt x="159" y="41"/>
                      <a:pt x="159" y="41"/>
                    </a:cubicBezTo>
                    <a:cubicBezTo>
                      <a:pt x="159" y="102"/>
                      <a:pt x="159" y="102"/>
                      <a:pt x="159" y="102"/>
                    </a:cubicBezTo>
                    <a:cubicBezTo>
                      <a:pt x="159" y="122"/>
                      <a:pt x="168" y="141"/>
                      <a:pt x="183" y="155"/>
                    </a:cubicBezTo>
                    <a:cubicBezTo>
                      <a:pt x="198" y="169"/>
                      <a:pt x="219" y="175"/>
                      <a:pt x="239" y="174"/>
                    </a:cubicBezTo>
                    <a:cubicBezTo>
                      <a:pt x="275" y="170"/>
                      <a:pt x="304" y="137"/>
                      <a:pt x="304" y="99"/>
                    </a:cubicBezTo>
                    <a:cubicBezTo>
                      <a:pt x="304" y="37"/>
                      <a:pt x="304" y="37"/>
                      <a:pt x="304" y="37"/>
                    </a:cubicBezTo>
                    <a:cubicBezTo>
                      <a:pt x="333" y="77"/>
                      <a:pt x="333" y="77"/>
                      <a:pt x="333" y="77"/>
                    </a:cubicBezTo>
                    <a:cubicBezTo>
                      <a:pt x="333" y="139"/>
                      <a:pt x="333" y="139"/>
                      <a:pt x="333" y="139"/>
                    </a:cubicBezTo>
                    <a:cubicBezTo>
                      <a:pt x="275" y="197"/>
                      <a:pt x="275" y="197"/>
                      <a:pt x="275" y="197"/>
                    </a:cubicBezTo>
                    <a:cubicBezTo>
                      <a:pt x="275" y="261"/>
                      <a:pt x="275" y="261"/>
                      <a:pt x="275" y="261"/>
                    </a:cubicBezTo>
                    <a:cubicBezTo>
                      <a:pt x="266" y="262"/>
                      <a:pt x="257" y="266"/>
                      <a:pt x="250" y="272"/>
                    </a:cubicBezTo>
                    <a:cubicBezTo>
                      <a:pt x="243" y="266"/>
                      <a:pt x="236" y="261"/>
                      <a:pt x="228" y="257"/>
                    </a:cubicBezTo>
                    <a:close/>
                    <a:moveTo>
                      <a:pt x="275" y="608"/>
                    </a:moveTo>
                    <a:cubicBezTo>
                      <a:pt x="256" y="608"/>
                      <a:pt x="256" y="608"/>
                      <a:pt x="256" y="608"/>
                    </a:cubicBezTo>
                    <a:cubicBezTo>
                      <a:pt x="250" y="608"/>
                      <a:pt x="246" y="604"/>
                      <a:pt x="246" y="598"/>
                    </a:cubicBezTo>
                    <a:cubicBezTo>
                      <a:pt x="246" y="578"/>
                      <a:pt x="246" y="578"/>
                      <a:pt x="246" y="578"/>
                    </a:cubicBezTo>
                    <a:cubicBezTo>
                      <a:pt x="249" y="579"/>
                      <a:pt x="252" y="579"/>
                      <a:pt x="255" y="579"/>
                    </a:cubicBezTo>
                    <a:cubicBezTo>
                      <a:pt x="271" y="579"/>
                      <a:pt x="284" y="568"/>
                      <a:pt x="288" y="553"/>
                    </a:cubicBezTo>
                    <a:cubicBezTo>
                      <a:pt x="298" y="558"/>
                      <a:pt x="304" y="568"/>
                      <a:pt x="304" y="579"/>
                    </a:cubicBezTo>
                    <a:cubicBezTo>
                      <a:pt x="304" y="595"/>
                      <a:pt x="291" y="608"/>
                      <a:pt x="275" y="608"/>
                    </a:cubicBezTo>
                    <a:close/>
                    <a:moveTo>
                      <a:pt x="304" y="521"/>
                    </a:moveTo>
                    <a:cubicBezTo>
                      <a:pt x="290" y="521"/>
                      <a:pt x="290" y="521"/>
                      <a:pt x="290" y="521"/>
                    </a:cubicBezTo>
                    <a:cubicBezTo>
                      <a:pt x="290" y="463"/>
                      <a:pt x="290" y="463"/>
                      <a:pt x="290" y="463"/>
                    </a:cubicBezTo>
                    <a:cubicBezTo>
                      <a:pt x="304" y="463"/>
                      <a:pt x="304" y="463"/>
                      <a:pt x="304" y="463"/>
                    </a:cubicBezTo>
                    <a:cubicBezTo>
                      <a:pt x="320" y="463"/>
                      <a:pt x="333" y="476"/>
                      <a:pt x="333" y="492"/>
                    </a:cubicBezTo>
                    <a:cubicBezTo>
                      <a:pt x="333" y="508"/>
                      <a:pt x="320" y="521"/>
                      <a:pt x="304" y="521"/>
                    </a:cubicBezTo>
                    <a:close/>
                    <a:moveTo>
                      <a:pt x="333" y="434"/>
                    </a:moveTo>
                    <a:cubicBezTo>
                      <a:pt x="304" y="434"/>
                      <a:pt x="304" y="434"/>
                      <a:pt x="304" y="434"/>
                    </a:cubicBezTo>
                    <a:cubicBezTo>
                      <a:pt x="290" y="434"/>
                      <a:pt x="290" y="434"/>
                      <a:pt x="290" y="434"/>
                    </a:cubicBezTo>
                    <a:cubicBezTo>
                      <a:pt x="290" y="376"/>
                      <a:pt x="290" y="376"/>
                      <a:pt x="290" y="376"/>
                    </a:cubicBezTo>
                    <a:cubicBezTo>
                      <a:pt x="304" y="376"/>
                      <a:pt x="304" y="376"/>
                      <a:pt x="304" y="376"/>
                    </a:cubicBezTo>
                    <a:cubicBezTo>
                      <a:pt x="333" y="376"/>
                      <a:pt x="333" y="376"/>
                      <a:pt x="333" y="376"/>
                    </a:cubicBezTo>
                    <a:cubicBezTo>
                      <a:pt x="349" y="376"/>
                      <a:pt x="362" y="389"/>
                      <a:pt x="362" y="405"/>
                    </a:cubicBezTo>
                    <a:cubicBezTo>
                      <a:pt x="362" y="421"/>
                      <a:pt x="349" y="434"/>
                      <a:pt x="333" y="4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Rectangle 21">
                <a:extLst>
                  <a:ext uri="{FF2B5EF4-FFF2-40B4-BE49-F238E27FC236}">
                    <a16:creationId xmlns:a16="http://schemas.microsoft.com/office/drawing/2014/main" id="{4B864E94-CBFB-44DA-B102-1B67242ED1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8413" y="4241800"/>
                <a:ext cx="10001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7BAD9B8-7402-44C7-A31D-8C6381EB76E0}"/>
              </a:ext>
            </a:extLst>
          </p:cNvPr>
          <p:cNvSpPr/>
          <p:nvPr/>
        </p:nvSpPr>
        <p:spPr>
          <a:xfrm>
            <a:off x="1310139" y="1833798"/>
            <a:ext cx="1782761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A4F0668-C679-4F20-A99B-2B180B86DE0C}"/>
              </a:ext>
            </a:extLst>
          </p:cNvPr>
          <p:cNvSpPr/>
          <p:nvPr/>
        </p:nvSpPr>
        <p:spPr>
          <a:xfrm>
            <a:off x="5391374" y="1867636"/>
            <a:ext cx="14092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Copy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36304C1-9BB4-46D9-9619-D22EDB19BF58}"/>
              </a:ext>
            </a:extLst>
          </p:cNvPr>
          <p:cNvSpPr/>
          <p:nvPr/>
        </p:nvSpPr>
        <p:spPr>
          <a:xfrm>
            <a:off x="8644822" y="1670207"/>
            <a:ext cx="2691319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Development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DAE843C-8569-45C5-8F63-E63BDB971F87}"/>
              </a:ext>
            </a:extLst>
          </p:cNvPr>
          <p:cNvGrpSpPr/>
          <p:nvPr/>
        </p:nvGrpSpPr>
        <p:grpSpPr>
          <a:xfrm>
            <a:off x="9480316" y="5162617"/>
            <a:ext cx="1020331" cy="1018656"/>
            <a:chOff x="8999649" y="2592030"/>
            <a:chExt cx="2185939" cy="218235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5A3928B0-90DA-4004-BD1C-759B63CC7BEC}"/>
                </a:ext>
              </a:extLst>
            </p:cNvPr>
            <p:cNvSpPr/>
            <p:nvPr/>
          </p:nvSpPr>
          <p:spPr>
            <a:xfrm>
              <a:off x="8999649" y="2592030"/>
              <a:ext cx="2185939" cy="2182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C1CD6E7-755D-4AEC-BE13-B3C304492C05}"/>
                </a:ext>
              </a:extLst>
            </p:cNvPr>
            <p:cNvGrpSpPr/>
            <p:nvPr/>
          </p:nvGrpSpPr>
          <p:grpSpPr>
            <a:xfrm>
              <a:off x="9685296" y="3131170"/>
              <a:ext cx="814644" cy="1082194"/>
              <a:chOff x="947738" y="2282825"/>
              <a:chExt cx="1725613" cy="2292351"/>
            </a:xfrm>
            <a:solidFill>
              <a:schemeClr val="bg1"/>
            </a:solidFill>
          </p:grpSpPr>
          <p:sp>
            <p:nvSpPr>
              <p:cNvPr id="169" name="Freeform 22">
                <a:extLst>
                  <a:ext uri="{FF2B5EF4-FFF2-40B4-BE49-F238E27FC236}">
                    <a16:creationId xmlns:a16="http://schemas.microsoft.com/office/drawing/2014/main" id="{22BD63CC-C86C-45BE-BB5E-F9CA1BAD2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2971800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3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Rectangle 23">
                <a:extLst>
                  <a:ext uri="{FF2B5EF4-FFF2-40B4-BE49-F238E27FC236}">
                    <a16:creationId xmlns:a16="http://schemas.microsoft.com/office/drawing/2014/main" id="{625C478F-98C4-4A8F-8783-096C9F47FB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068638"/>
                <a:ext cx="471488" cy="1031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Rectangle 24">
                <a:extLst>
                  <a:ext uri="{FF2B5EF4-FFF2-40B4-BE49-F238E27FC236}">
                    <a16:creationId xmlns:a16="http://schemas.microsoft.com/office/drawing/2014/main" id="{BBF35C40-9BD1-4E25-AA9D-136B125B5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514725"/>
                <a:ext cx="471488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Rectangle 25">
                <a:extLst>
                  <a:ext uri="{FF2B5EF4-FFF2-40B4-BE49-F238E27FC236}">
                    <a16:creationId xmlns:a16="http://schemas.microsoft.com/office/drawing/2014/main" id="{A7AFF0B1-7DED-4643-81BA-99996C1D2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957638"/>
                <a:ext cx="471488" cy="10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26">
                <a:extLst>
                  <a:ext uri="{FF2B5EF4-FFF2-40B4-BE49-F238E27FC236}">
                    <a16:creationId xmlns:a16="http://schemas.microsoft.com/office/drawing/2014/main" id="{2BDC4930-98FE-4408-B642-2D9FFD505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738" y="2389188"/>
                <a:ext cx="1725613" cy="2185988"/>
              </a:xfrm>
              <a:custGeom>
                <a:avLst/>
                <a:gdLst>
                  <a:gd name="T0" fmla="*/ 484 w 499"/>
                  <a:gd name="T1" fmla="*/ 623 h 623"/>
                  <a:gd name="T2" fmla="*/ 15 w 499"/>
                  <a:gd name="T3" fmla="*/ 623 h 623"/>
                  <a:gd name="T4" fmla="*/ 0 w 499"/>
                  <a:gd name="T5" fmla="*/ 608 h 623"/>
                  <a:gd name="T6" fmla="*/ 0 w 499"/>
                  <a:gd name="T7" fmla="*/ 14 h 623"/>
                  <a:gd name="T8" fmla="*/ 15 w 499"/>
                  <a:gd name="T9" fmla="*/ 0 h 623"/>
                  <a:gd name="T10" fmla="*/ 81 w 499"/>
                  <a:gd name="T11" fmla="*/ 0 h 623"/>
                  <a:gd name="T12" fmla="*/ 81 w 499"/>
                  <a:gd name="T13" fmla="*/ 29 h 623"/>
                  <a:gd name="T14" fmla="*/ 29 w 499"/>
                  <a:gd name="T15" fmla="*/ 29 h 623"/>
                  <a:gd name="T16" fmla="*/ 29 w 499"/>
                  <a:gd name="T17" fmla="*/ 593 h 623"/>
                  <a:gd name="T18" fmla="*/ 470 w 499"/>
                  <a:gd name="T19" fmla="*/ 593 h 623"/>
                  <a:gd name="T20" fmla="*/ 470 w 499"/>
                  <a:gd name="T21" fmla="*/ 29 h 623"/>
                  <a:gd name="T22" fmla="*/ 418 w 499"/>
                  <a:gd name="T23" fmla="*/ 29 h 623"/>
                  <a:gd name="T24" fmla="*/ 418 w 499"/>
                  <a:gd name="T25" fmla="*/ 0 h 623"/>
                  <a:gd name="T26" fmla="*/ 484 w 499"/>
                  <a:gd name="T27" fmla="*/ 0 h 623"/>
                  <a:gd name="T28" fmla="*/ 499 w 499"/>
                  <a:gd name="T29" fmla="*/ 14 h 623"/>
                  <a:gd name="T30" fmla="*/ 499 w 499"/>
                  <a:gd name="T31" fmla="*/ 608 h 623"/>
                  <a:gd name="T32" fmla="*/ 484 w 499"/>
                  <a:gd name="T33" fmla="*/ 623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9" h="623">
                    <a:moveTo>
                      <a:pt x="484" y="623"/>
                    </a:moveTo>
                    <a:cubicBezTo>
                      <a:pt x="15" y="623"/>
                      <a:pt x="15" y="623"/>
                      <a:pt x="15" y="623"/>
                    </a:cubicBezTo>
                    <a:cubicBezTo>
                      <a:pt x="7" y="623"/>
                      <a:pt x="0" y="616"/>
                      <a:pt x="0" y="60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593"/>
                      <a:pt x="29" y="593"/>
                      <a:pt x="29" y="593"/>
                    </a:cubicBezTo>
                    <a:cubicBezTo>
                      <a:pt x="470" y="593"/>
                      <a:pt x="470" y="593"/>
                      <a:pt x="470" y="593"/>
                    </a:cubicBezTo>
                    <a:cubicBezTo>
                      <a:pt x="470" y="29"/>
                      <a:pt x="470" y="29"/>
                      <a:pt x="470" y="29"/>
                    </a:cubicBezTo>
                    <a:cubicBezTo>
                      <a:pt x="418" y="29"/>
                      <a:pt x="418" y="29"/>
                      <a:pt x="418" y="29"/>
                    </a:cubicBezTo>
                    <a:cubicBezTo>
                      <a:pt x="418" y="0"/>
                      <a:pt x="418" y="0"/>
                      <a:pt x="418" y="0"/>
                    </a:cubicBezTo>
                    <a:cubicBezTo>
                      <a:pt x="484" y="0"/>
                      <a:pt x="484" y="0"/>
                      <a:pt x="484" y="0"/>
                    </a:cubicBezTo>
                    <a:cubicBezTo>
                      <a:pt x="492" y="0"/>
                      <a:pt x="499" y="6"/>
                      <a:pt x="499" y="14"/>
                    </a:cubicBezTo>
                    <a:cubicBezTo>
                      <a:pt x="499" y="608"/>
                      <a:pt x="499" y="608"/>
                      <a:pt x="499" y="608"/>
                    </a:cubicBezTo>
                    <a:cubicBezTo>
                      <a:pt x="499" y="616"/>
                      <a:pt x="492" y="623"/>
                      <a:pt x="484" y="6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27">
                <a:extLst>
                  <a:ext uri="{FF2B5EF4-FFF2-40B4-BE49-F238E27FC236}">
                    <a16:creationId xmlns:a16="http://schemas.microsoft.com/office/drawing/2014/main" id="{462D8F63-3BC9-4ACC-B199-3167FC843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3413125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3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28">
                <a:extLst>
                  <a:ext uri="{FF2B5EF4-FFF2-40B4-BE49-F238E27FC236}">
                    <a16:creationId xmlns:a16="http://schemas.microsoft.com/office/drawing/2014/main" id="{3407CB1B-B39C-4221-A472-6D1E89B4C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3859213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4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29">
                <a:extLst>
                  <a:ext uri="{FF2B5EF4-FFF2-40B4-BE49-F238E27FC236}">
                    <a16:creationId xmlns:a16="http://schemas.microsoft.com/office/drawing/2014/main" id="{29334610-DFBA-485D-87E4-38D9CB4E89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66838" y="2282825"/>
                <a:ext cx="889000" cy="446088"/>
              </a:xfrm>
              <a:custGeom>
                <a:avLst/>
                <a:gdLst>
                  <a:gd name="T0" fmla="*/ 243 w 257"/>
                  <a:gd name="T1" fmla="*/ 0 h 127"/>
                  <a:gd name="T2" fmla="*/ 14 w 257"/>
                  <a:gd name="T3" fmla="*/ 0 h 127"/>
                  <a:gd name="T4" fmla="*/ 0 w 257"/>
                  <a:gd name="T5" fmla="*/ 15 h 127"/>
                  <a:gd name="T6" fmla="*/ 0 w 257"/>
                  <a:gd name="T7" fmla="*/ 65 h 127"/>
                  <a:gd name="T8" fmla="*/ 61 w 257"/>
                  <a:gd name="T9" fmla="*/ 127 h 127"/>
                  <a:gd name="T10" fmla="*/ 196 w 257"/>
                  <a:gd name="T11" fmla="*/ 127 h 127"/>
                  <a:gd name="T12" fmla="*/ 257 w 257"/>
                  <a:gd name="T13" fmla="*/ 65 h 127"/>
                  <a:gd name="T14" fmla="*/ 257 w 257"/>
                  <a:gd name="T15" fmla="*/ 15 h 127"/>
                  <a:gd name="T16" fmla="*/ 243 w 257"/>
                  <a:gd name="T17" fmla="*/ 0 h 127"/>
                  <a:gd name="T18" fmla="*/ 228 w 257"/>
                  <a:gd name="T19" fmla="*/ 65 h 127"/>
                  <a:gd name="T20" fmla="*/ 196 w 257"/>
                  <a:gd name="T21" fmla="*/ 98 h 127"/>
                  <a:gd name="T22" fmla="*/ 61 w 257"/>
                  <a:gd name="T23" fmla="*/ 98 h 127"/>
                  <a:gd name="T24" fmla="*/ 29 w 257"/>
                  <a:gd name="T25" fmla="*/ 65 h 127"/>
                  <a:gd name="T26" fmla="*/ 29 w 257"/>
                  <a:gd name="T27" fmla="*/ 30 h 127"/>
                  <a:gd name="T28" fmla="*/ 228 w 257"/>
                  <a:gd name="T29" fmla="*/ 30 h 127"/>
                  <a:gd name="T30" fmla="*/ 228 w 257"/>
                  <a:gd name="T31" fmla="*/ 6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7" h="127">
                    <a:moveTo>
                      <a:pt x="24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99"/>
                      <a:pt x="27" y="127"/>
                      <a:pt x="61" y="127"/>
                    </a:cubicBezTo>
                    <a:cubicBezTo>
                      <a:pt x="196" y="127"/>
                      <a:pt x="196" y="127"/>
                      <a:pt x="196" y="127"/>
                    </a:cubicBezTo>
                    <a:cubicBezTo>
                      <a:pt x="230" y="127"/>
                      <a:pt x="257" y="99"/>
                      <a:pt x="257" y="65"/>
                    </a:cubicBezTo>
                    <a:cubicBezTo>
                      <a:pt x="257" y="15"/>
                      <a:pt x="257" y="15"/>
                      <a:pt x="257" y="15"/>
                    </a:cubicBezTo>
                    <a:cubicBezTo>
                      <a:pt x="257" y="7"/>
                      <a:pt x="251" y="0"/>
                      <a:pt x="243" y="0"/>
                    </a:cubicBezTo>
                    <a:close/>
                    <a:moveTo>
                      <a:pt x="228" y="65"/>
                    </a:moveTo>
                    <a:cubicBezTo>
                      <a:pt x="228" y="83"/>
                      <a:pt x="213" y="98"/>
                      <a:pt x="196" y="98"/>
                    </a:cubicBezTo>
                    <a:cubicBezTo>
                      <a:pt x="61" y="98"/>
                      <a:pt x="61" y="98"/>
                      <a:pt x="61" y="98"/>
                    </a:cubicBezTo>
                    <a:cubicBezTo>
                      <a:pt x="44" y="98"/>
                      <a:pt x="29" y="83"/>
                      <a:pt x="29" y="65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28" y="30"/>
                      <a:pt x="228" y="30"/>
                      <a:pt x="228" y="30"/>
                    </a:cubicBezTo>
                    <a:lnTo>
                      <a:pt x="228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F61EC135-1536-4E70-A623-EC0384B4C1FE}"/>
              </a:ext>
            </a:extLst>
          </p:cNvPr>
          <p:cNvGrpSpPr/>
          <p:nvPr/>
        </p:nvGrpSpPr>
        <p:grpSpPr>
          <a:xfrm>
            <a:off x="5585835" y="5162617"/>
            <a:ext cx="1020331" cy="1018656"/>
            <a:chOff x="8999649" y="2592030"/>
            <a:chExt cx="2185939" cy="2182350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2AD9EABC-B7D2-4000-9028-29DFD44677C4}"/>
                </a:ext>
              </a:extLst>
            </p:cNvPr>
            <p:cNvSpPr/>
            <p:nvPr/>
          </p:nvSpPr>
          <p:spPr>
            <a:xfrm>
              <a:off x="8999649" y="2592030"/>
              <a:ext cx="2185939" cy="2182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381A2A1C-2225-4AEA-B941-B37353F42705}"/>
                </a:ext>
              </a:extLst>
            </p:cNvPr>
            <p:cNvGrpSpPr/>
            <p:nvPr/>
          </p:nvGrpSpPr>
          <p:grpSpPr>
            <a:xfrm>
              <a:off x="9685296" y="3131170"/>
              <a:ext cx="814644" cy="1082194"/>
              <a:chOff x="947738" y="2282825"/>
              <a:chExt cx="1725613" cy="2292351"/>
            </a:xfrm>
            <a:solidFill>
              <a:schemeClr val="bg1"/>
            </a:solidFill>
          </p:grpSpPr>
          <p:sp>
            <p:nvSpPr>
              <p:cNvPr id="180" name="Freeform 22">
                <a:extLst>
                  <a:ext uri="{FF2B5EF4-FFF2-40B4-BE49-F238E27FC236}">
                    <a16:creationId xmlns:a16="http://schemas.microsoft.com/office/drawing/2014/main" id="{F8F51B22-EA6D-4525-94D0-C6D5C54E7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2971800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3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23">
                <a:extLst>
                  <a:ext uri="{FF2B5EF4-FFF2-40B4-BE49-F238E27FC236}">
                    <a16:creationId xmlns:a16="http://schemas.microsoft.com/office/drawing/2014/main" id="{E282CD60-CCA3-43A1-AE87-313AF6E9A2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068638"/>
                <a:ext cx="471488" cy="1031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24">
                <a:extLst>
                  <a:ext uri="{FF2B5EF4-FFF2-40B4-BE49-F238E27FC236}">
                    <a16:creationId xmlns:a16="http://schemas.microsoft.com/office/drawing/2014/main" id="{FC932EB1-97B8-4A53-8AF7-9395C8DF1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514725"/>
                <a:ext cx="471488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25">
                <a:extLst>
                  <a:ext uri="{FF2B5EF4-FFF2-40B4-BE49-F238E27FC236}">
                    <a16:creationId xmlns:a16="http://schemas.microsoft.com/office/drawing/2014/main" id="{DE5D3BC0-CB9D-4237-A406-D7A7C47C6B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957638"/>
                <a:ext cx="471488" cy="10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26">
                <a:extLst>
                  <a:ext uri="{FF2B5EF4-FFF2-40B4-BE49-F238E27FC236}">
                    <a16:creationId xmlns:a16="http://schemas.microsoft.com/office/drawing/2014/main" id="{1A019F89-CD6E-48BE-A280-86E1F2912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738" y="2389188"/>
                <a:ext cx="1725613" cy="2185988"/>
              </a:xfrm>
              <a:custGeom>
                <a:avLst/>
                <a:gdLst>
                  <a:gd name="T0" fmla="*/ 484 w 499"/>
                  <a:gd name="T1" fmla="*/ 623 h 623"/>
                  <a:gd name="T2" fmla="*/ 15 w 499"/>
                  <a:gd name="T3" fmla="*/ 623 h 623"/>
                  <a:gd name="T4" fmla="*/ 0 w 499"/>
                  <a:gd name="T5" fmla="*/ 608 h 623"/>
                  <a:gd name="T6" fmla="*/ 0 w 499"/>
                  <a:gd name="T7" fmla="*/ 14 h 623"/>
                  <a:gd name="T8" fmla="*/ 15 w 499"/>
                  <a:gd name="T9" fmla="*/ 0 h 623"/>
                  <a:gd name="T10" fmla="*/ 81 w 499"/>
                  <a:gd name="T11" fmla="*/ 0 h 623"/>
                  <a:gd name="T12" fmla="*/ 81 w 499"/>
                  <a:gd name="T13" fmla="*/ 29 h 623"/>
                  <a:gd name="T14" fmla="*/ 29 w 499"/>
                  <a:gd name="T15" fmla="*/ 29 h 623"/>
                  <a:gd name="T16" fmla="*/ 29 w 499"/>
                  <a:gd name="T17" fmla="*/ 593 h 623"/>
                  <a:gd name="T18" fmla="*/ 470 w 499"/>
                  <a:gd name="T19" fmla="*/ 593 h 623"/>
                  <a:gd name="T20" fmla="*/ 470 w 499"/>
                  <a:gd name="T21" fmla="*/ 29 h 623"/>
                  <a:gd name="T22" fmla="*/ 418 w 499"/>
                  <a:gd name="T23" fmla="*/ 29 h 623"/>
                  <a:gd name="T24" fmla="*/ 418 w 499"/>
                  <a:gd name="T25" fmla="*/ 0 h 623"/>
                  <a:gd name="T26" fmla="*/ 484 w 499"/>
                  <a:gd name="T27" fmla="*/ 0 h 623"/>
                  <a:gd name="T28" fmla="*/ 499 w 499"/>
                  <a:gd name="T29" fmla="*/ 14 h 623"/>
                  <a:gd name="T30" fmla="*/ 499 w 499"/>
                  <a:gd name="T31" fmla="*/ 608 h 623"/>
                  <a:gd name="T32" fmla="*/ 484 w 499"/>
                  <a:gd name="T33" fmla="*/ 623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9" h="623">
                    <a:moveTo>
                      <a:pt x="484" y="623"/>
                    </a:moveTo>
                    <a:cubicBezTo>
                      <a:pt x="15" y="623"/>
                      <a:pt x="15" y="623"/>
                      <a:pt x="15" y="623"/>
                    </a:cubicBezTo>
                    <a:cubicBezTo>
                      <a:pt x="7" y="623"/>
                      <a:pt x="0" y="616"/>
                      <a:pt x="0" y="60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593"/>
                      <a:pt x="29" y="593"/>
                      <a:pt x="29" y="593"/>
                    </a:cubicBezTo>
                    <a:cubicBezTo>
                      <a:pt x="470" y="593"/>
                      <a:pt x="470" y="593"/>
                      <a:pt x="470" y="593"/>
                    </a:cubicBezTo>
                    <a:cubicBezTo>
                      <a:pt x="470" y="29"/>
                      <a:pt x="470" y="29"/>
                      <a:pt x="470" y="29"/>
                    </a:cubicBezTo>
                    <a:cubicBezTo>
                      <a:pt x="418" y="29"/>
                      <a:pt x="418" y="29"/>
                      <a:pt x="418" y="29"/>
                    </a:cubicBezTo>
                    <a:cubicBezTo>
                      <a:pt x="418" y="0"/>
                      <a:pt x="418" y="0"/>
                      <a:pt x="418" y="0"/>
                    </a:cubicBezTo>
                    <a:cubicBezTo>
                      <a:pt x="484" y="0"/>
                      <a:pt x="484" y="0"/>
                      <a:pt x="484" y="0"/>
                    </a:cubicBezTo>
                    <a:cubicBezTo>
                      <a:pt x="492" y="0"/>
                      <a:pt x="499" y="6"/>
                      <a:pt x="499" y="14"/>
                    </a:cubicBezTo>
                    <a:cubicBezTo>
                      <a:pt x="499" y="608"/>
                      <a:pt x="499" y="608"/>
                      <a:pt x="499" y="608"/>
                    </a:cubicBezTo>
                    <a:cubicBezTo>
                      <a:pt x="499" y="616"/>
                      <a:pt x="492" y="623"/>
                      <a:pt x="484" y="6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27">
                <a:extLst>
                  <a:ext uri="{FF2B5EF4-FFF2-40B4-BE49-F238E27FC236}">
                    <a16:creationId xmlns:a16="http://schemas.microsoft.com/office/drawing/2014/main" id="{964AE290-0AE3-426D-AD33-617E73077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3413125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3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28">
                <a:extLst>
                  <a:ext uri="{FF2B5EF4-FFF2-40B4-BE49-F238E27FC236}">
                    <a16:creationId xmlns:a16="http://schemas.microsoft.com/office/drawing/2014/main" id="{A97CFE31-4510-4F17-B34A-C3DEE6DE2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3859213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4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29">
                <a:extLst>
                  <a:ext uri="{FF2B5EF4-FFF2-40B4-BE49-F238E27FC236}">
                    <a16:creationId xmlns:a16="http://schemas.microsoft.com/office/drawing/2014/main" id="{6990E916-7702-4BA7-8751-758737BBE3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66838" y="2282825"/>
                <a:ext cx="889000" cy="446088"/>
              </a:xfrm>
              <a:custGeom>
                <a:avLst/>
                <a:gdLst>
                  <a:gd name="T0" fmla="*/ 243 w 257"/>
                  <a:gd name="T1" fmla="*/ 0 h 127"/>
                  <a:gd name="T2" fmla="*/ 14 w 257"/>
                  <a:gd name="T3" fmla="*/ 0 h 127"/>
                  <a:gd name="T4" fmla="*/ 0 w 257"/>
                  <a:gd name="T5" fmla="*/ 15 h 127"/>
                  <a:gd name="T6" fmla="*/ 0 w 257"/>
                  <a:gd name="T7" fmla="*/ 65 h 127"/>
                  <a:gd name="T8" fmla="*/ 61 w 257"/>
                  <a:gd name="T9" fmla="*/ 127 h 127"/>
                  <a:gd name="T10" fmla="*/ 196 w 257"/>
                  <a:gd name="T11" fmla="*/ 127 h 127"/>
                  <a:gd name="T12" fmla="*/ 257 w 257"/>
                  <a:gd name="T13" fmla="*/ 65 h 127"/>
                  <a:gd name="T14" fmla="*/ 257 w 257"/>
                  <a:gd name="T15" fmla="*/ 15 h 127"/>
                  <a:gd name="T16" fmla="*/ 243 w 257"/>
                  <a:gd name="T17" fmla="*/ 0 h 127"/>
                  <a:gd name="T18" fmla="*/ 228 w 257"/>
                  <a:gd name="T19" fmla="*/ 65 h 127"/>
                  <a:gd name="T20" fmla="*/ 196 w 257"/>
                  <a:gd name="T21" fmla="*/ 98 h 127"/>
                  <a:gd name="T22" fmla="*/ 61 w 257"/>
                  <a:gd name="T23" fmla="*/ 98 h 127"/>
                  <a:gd name="T24" fmla="*/ 29 w 257"/>
                  <a:gd name="T25" fmla="*/ 65 h 127"/>
                  <a:gd name="T26" fmla="*/ 29 w 257"/>
                  <a:gd name="T27" fmla="*/ 30 h 127"/>
                  <a:gd name="T28" fmla="*/ 228 w 257"/>
                  <a:gd name="T29" fmla="*/ 30 h 127"/>
                  <a:gd name="T30" fmla="*/ 228 w 257"/>
                  <a:gd name="T31" fmla="*/ 6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7" h="127">
                    <a:moveTo>
                      <a:pt x="24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99"/>
                      <a:pt x="27" y="127"/>
                      <a:pt x="61" y="127"/>
                    </a:cubicBezTo>
                    <a:cubicBezTo>
                      <a:pt x="196" y="127"/>
                      <a:pt x="196" y="127"/>
                      <a:pt x="196" y="127"/>
                    </a:cubicBezTo>
                    <a:cubicBezTo>
                      <a:pt x="230" y="127"/>
                      <a:pt x="257" y="99"/>
                      <a:pt x="257" y="65"/>
                    </a:cubicBezTo>
                    <a:cubicBezTo>
                      <a:pt x="257" y="15"/>
                      <a:pt x="257" y="15"/>
                      <a:pt x="257" y="15"/>
                    </a:cubicBezTo>
                    <a:cubicBezTo>
                      <a:pt x="257" y="7"/>
                      <a:pt x="251" y="0"/>
                      <a:pt x="243" y="0"/>
                    </a:cubicBezTo>
                    <a:close/>
                    <a:moveTo>
                      <a:pt x="228" y="65"/>
                    </a:moveTo>
                    <a:cubicBezTo>
                      <a:pt x="228" y="83"/>
                      <a:pt x="213" y="98"/>
                      <a:pt x="196" y="98"/>
                    </a:cubicBezTo>
                    <a:cubicBezTo>
                      <a:pt x="61" y="98"/>
                      <a:pt x="61" y="98"/>
                      <a:pt x="61" y="98"/>
                    </a:cubicBezTo>
                    <a:cubicBezTo>
                      <a:pt x="44" y="98"/>
                      <a:pt x="29" y="83"/>
                      <a:pt x="29" y="65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28" y="30"/>
                      <a:pt x="228" y="30"/>
                      <a:pt x="228" y="30"/>
                    </a:cubicBezTo>
                    <a:lnTo>
                      <a:pt x="228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34" name="Arrow: Right 133">
            <a:extLst>
              <a:ext uri="{FF2B5EF4-FFF2-40B4-BE49-F238E27FC236}">
                <a16:creationId xmlns:a16="http://schemas.microsoft.com/office/drawing/2014/main" id="{98937DBA-0E89-4647-A6D6-CC52A1678B7E}"/>
              </a:ext>
            </a:extLst>
          </p:cNvPr>
          <p:cNvSpPr/>
          <p:nvPr/>
        </p:nvSpPr>
        <p:spPr>
          <a:xfrm>
            <a:off x="7257205" y="3040801"/>
            <a:ext cx="1593026" cy="1200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64BCD62-41E5-4720-9084-D730E6461201}"/>
              </a:ext>
            </a:extLst>
          </p:cNvPr>
          <p:cNvGrpSpPr/>
          <p:nvPr/>
        </p:nvGrpSpPr>
        <p:grpSpPr>
          <a:xfrm>
            <a:off x="4852161" y="2397284"/>
            <a:ext cx="2487678" cy="2487678"/>
            <a:chOff x="3670825" y="2592030"/>
            <a:chExt cx="2185939" cy="218235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A26B6C4-3406-4671-806C-DCE626412799}"/>
                </a:ext>
              </a:extLst>
            </p:cNvPr>
            <p:cNvSpPr/>
            <p:nvPr/>
          </p:nvSpPr>
          <p:spPr>
            <a:xfrm>
              <a:off x="3670825" y="2592030"/>
              <a:ext cx="2185939" cy="218235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B3F04752-86A3-423D-BABC-FD1856B9D5D2}"/>
                </a:ext>
              </a:extLst>
            </p:cNvPr>
            <p:cNvGrpSpPr/>
            <p:nvPr/>
          </p:nvGrpSpPr>
          <p:grpSpPr>
            <a:xfrm>
              <a:off x="4197216" y="3096694"/>
              <a:ext cx="1133158" cy="1151144"/>
              <a:chOff x="8843963" y="2209800"/>
              <a:chExt cx="2400300" cy="2438401"/>
            </a:xfrm>
            <a:solidFill>
              <a:schemeClr val="bg1"/>
            </a:solidFill>
          </p:grpSpPr>
          <p:sp>
            <p:nvSpPr>
              <p:cNvPr id="156" name="Freeform 9">
                <a:extLst>
                  <a:ext uri="{FF2B5EF4-FFF2-40B4-BE49-F238E27FC236}">
                    <a16:creationId xmlns:a16="http://schemas.microsoft.com/office/drawing/2014/main" id="{47CBB8D2-53A0-44D6-8E20-B344DC3BE6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43963" y="2462213"/>
                <a:ext cx="2103438" cy="1730375"/>
              </a:xfrm>
              <a:custGeom>
                <a:avLst/>
                <a:gdLst>
                  <a:gd name="T0" fmla="*/ 0 w 1325"/>
                  <a:gd name="T1" fmla="*/ 1090 h 1090"/>
                  <a:gd name="T2" fmla="*/ 473 w 1325"/>
                  <a:gd name="T3" fmla="*/ 1090 h 1090"/>
                  <a:gd name="T4" fmla="*/ 473 w 1325"/>
                  <a:gd name="T5" fmla="*/ 1023 h 1090"/>
                  <a:gd name="T6" fmla="*/ 410 w 1325"/>
                  <a:gd name="T7" fmla="*/ 1023 h 1090"/>
                  <a:gd name="T8" fmla="*/ 410 w 1325"/>
                  <a:gd name="T9" fmla="*/ 256 h 1090"/>
                  <a:gd name="T10" fmla="*/ 1259 w 1325"/>
                  <a:gd name="T11" fmla="*/ 256 h 1090"/>
                  <a:gd name="T12" fmla="*/ 1259 w 1325"/>
                  <a:gd name="T13" fmla="*/ 1023 h 1090"/>
                  <a:gd name="T14" fmla="*/ 1168 w 1325"/>
                  <a:gd name="T15" fmla="*/ 1023 h 1090"/>
                  <a:gd name="T16" fmla="*/ 1168 w 1325"/>
                  <a:gd name="T17" fmla="*/ 1090 h 1090"/>
                  <a:gd name="T18" fmla="*/ 1325 w 1325"/>
                  <a:gd name="T19" fmla="*/ 1090 h 1090"/>
                  <a:gd name="T20" fmla="*/ 1325 w 1325"/>
                  <a:gd name="T21" fmla="*/ 0 h 1090"/>
                  <a:gd name="T22" fmla="*/ 0 w 1325"/>
                  <a:gd name="T23" fmla="*/ 0 h 1090"/>
                  <a:gd name="T24" fmla="*/ 0 w 1325"/>
                  <a:gd name="T25" fmla="*/ 1090 h 1090"/>
                  <a:gd name="T26" fmla="*/ 346 w 1325"/>
                  <a:gd name="T27" fmla="*/ 1023 h 1090"/>
                  <a:gd name="T28" fmla="*/ 65 w 1325"/>
                  <a:gd name="T29" fmla="*/ 1023 h 1090"/>
                  <a:gd name="T30" fmla="*/ 65 w 1325"/>
                  <a:gd name="T31" fmla="*/ 256 h 1090"/>
                  <a:gd name="T32" fmla="*/ 346 w 1325"/>
                  <a:gd name="T33" fmla="*/ 256 h 1090"/>
                  <a:gd name="T34" fmla="*/ 346 w 1325"/>
                  <a:gd name="T35" fmla="*/ 1023 h 1090"/>
                  <a:gd name="T36" fmla="*/ 1259 w 1325"/>
                  <a:gd name="T37" fmla="*/ 64 h 1090"/>
                  <a:gd name="T38" fmla="*/ 1259 w 1325"/>
                  <a:gd name="T39" fmla="*/ 195 h 1090"/>
                  <a:gd name="T40" fmla="*/ 65 w 1325"/>
                  <a:gd name="T41" fmla="*/ 195 h 1090"/>
                  <a:gd name="T42" fmla="*/ 65 w 1325"/>
                  <a:gd name="T43" fmla="*/ 64 h 1090"/>
                  <a:gd name="T44" fmla="*/ 1259 w 1325"/>
                  <a:gd name="T45" fmla="*/ 64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25" h="1090">
                    <a:moveTo>
                      <a:pt x="0" y="1090"/>
                    </a:moveTo>
                    <a:lnTo>
                      <a:pt x="473" y="1090"/>
                    </a:lnTo>
                    <a:lnTo>
                      <a:pt x="473" y="1023"/>
                    </a:lnTo>
                    <a:lnTo>
                      <a:pt x="410" y="1023"/>
                    </a:lnTo>
                    <a:lnTo>
                      <a:pt x="410" y="256"/>
                    </a:lnTo>
                    <a:lnTo>
                      <a:pt x="1259" y="256"/>
                    </a:lnTo>
                    <a:lnTo>
                      <a:pt x="1259" y="1023"/>
                    </a:lnTo>
                    <a:lnTo>
                      <a:pt x="1168" y="1023"/>
                    </a:lnTo>
                    <a:lnTo>
                      <a:pt x="1168" y="1090"/>
                    </a:lnTo>
                    <a:lnTo>
                      <a:pt x="1325" y="1090"/>
                    </a:lnTo>
                    <a:lnTo>
                      <a:pt x="1325" y="0"/>
                    </a:lnTo>
                    <a:lnTo>
                      <a:pt x="0" y="0"/>
                    </a:lnTo>
                    <a:lnTo>
                      <a:pt x="0" y="1090"/>
                    </a:lnTo>
                    <a:close/>
                    <a:moveTo>
                      <a:pt x="346" y="1023"/>
                    </a:moveTo>
                    <a:lnTo>
                      <a:pt x="65" y="1023"/>
                    </a:lnTo>
                    <a:lnTo>
                      <a:pt x="65" y="256"/>
                    </a:lnTo>
                    <a:lnTo>
                      <a:pt x="346" y="256"/>
                    </a:lnTo>
                    <a:lnTo>
                      <a:pt x="346" y="1023"/>
                    </a:lnTo>
                    <a:close/>
                    <a:moveTo>
                      <a:pt x="1259" y="64"/>
                    </a:moveTo>
                    <a:lnTo>
                      <a:pt x="1259" y="195"/>
                    </a:lnTo>
                    <a:lnTo>
                      <a:pt x="65" y="195"/>
                    </a:lnTo>
                    <a:lnTo>
                      <a:pt x="65" y="64"/>
                    </a:lnTo>
                    <a:lnTo>
                      <a:pt x="1259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0">
                <a:extLst>
                  <a:ext uri="{FF2B5EF4-FFF2-40B4-BE49-F238E27FC236}">
                    <a16:creationId xmlns:a16="http://schemas.microsoft.com/office/drawing/2014/main" id="{176A1BE4-1C47-4F4A-BAC1-DFE9FBAB6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5588" y="2209800"/>
                <a:ext cx="2098675" cy="1730375"/>
              </a:xfrm>
              <a:custGeom>
                <a:avLst/>
                <a:gdLst>
                  <a:gd name="T0" fmla="*/ 0 w 1322"/>
                  <a:gd name="T1" fmla="*/ 0 h 1090"/>
                  <a:gd name="T2" fmla="*/ 0 w 1322"/>
                  <a:gd name="T3" fmla="*/ 130 h 1090"/>
                  <a:gd name="T4" fmla="*/ 63 w 1322"/>
                  <a:gd name="T5" fmla="*/ 130 h 1090"/>
                  <a:gd name="T6" fmla="*/ 63 w 1322"/>
                  <a:gd name="T7" fmla="*/ 64 h 1090"/>
                  <a:gd name="T8" fmla="*/ 1261 w 1322"/>
                  <a:gd name="T9" fmla="*/ 64 h 1090"/>
                  <a:gd name="T10" fmla="*/ 1261 w 1322"/>
                  <a:gd name="T11" fmla="*/ 1023 h 1090"/>
                  <a:gd name="T12" fmla="*/ 1165 w 1322"/>
                  <a:gd name="T13" fmla="*/ 1023 h 1090"/>
                  <a:gd name="T14" fmla="*/ 1165 w 1322"/>
                  <a:gd name="T15" fmla="*/ 1090 h 1090"/>
                  <a:gd name="T16" fmla="*/ 1322 w 1322"/>
                  <a:gd name="T17" fmla="*/ 1090 h 1090"/>
                  <a:gd name="T18" fmla="*/ 1322 w 1322"/>
                  <a:gd name="T19" fmla="*/ 0 h 1090"/>
                  <a:gd name="T20" fmla="*/ 0 w 1322"/>
                  <a:gd name="T21" fmla="*/ 0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22" h="1090">
                    <a:moveTo>
                      <a:pt x="0" y="0"/>
                    </a:moveTo>
                    <a:lnTo>
                      <a:pt x="0" y="130"/>
                    </a:lnTo>
                    <a:lnTo>
                      <a:pt x="63" y="130"/>
                    </a:lnTo>
                    <a:lnTo>
                      <a:pt x="63" y="64"/>
                    </a:lnTo>
                    <a:lnTo>
                      <a:pt x="1261" y="64"/>
                    </a:lnTo>
                    <a:lnTo>
                      <a:pt x="1261" y="1023"/>
                    </a:lnTo>
                    <a:lnTo>
                      <a:pt x="1165" y="1023"/>
                    </a:lnTo>
                    <a:lnTo>
                      <a:pt x="1165" y="1090"/>
                    </a:lnTo>
                    <a:lnTo>
                      <a:pt x="1322" y="1090"/>
                    </a:lnTo>
                    <a:lnTo>
                      <a:pt x="132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1">
                <a:extLst>
                  <a:ext uri="{FF2B5EF4-FFF2-40B4-BE49-F238E27FC236}">
                    <a16:creationId xmlns:a16="http://schemas.microsoft.com/office/drawing/2014/main" id="{70AE3920-85F1-4427-8EFD-2C23B62B44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45651" y="3630613"/>
                <a:ext cx="1000125" cy="1017588"/>
              </a:xfrm>
              <a:custGeom>
                <a:avLst/>
                <a:gdLst>
                  <a:gd name="T0" fmla="*/ 275 w 289"/>
                  <a:gd name="T1" fmla="*/ 71 h 290"/>
                  <a:gd name="T2" fmla="*/ 194 w 289"/>
                  <a:gd name="T3" fmla="*/ 38 h 290"/>
                  <a:gd name="T4" fmla="*/ 185 w 289"/>
                  <a:gd name="T5" fmla="*/ 0 h 290"/>
                  <a:gd name="T6" fmla="*/ 104 w 289"/>
                  <a:gd name="T7" fmla="*/ 34 h 290"/>
                  <a:gd name="T8" fmla="*/ 71 w 289"/>
                  <a:gd name="T9" fmla="*/ 14 h 290"/>
                  <a:gd name="T10" fmla="*/ 37 w 289"/>
                  <a:gd name="T11" fmla="*/ 95 h 290"/>
                  <a:gd name="T12" fmla="*/ 0 w 289"/>
                  <a:gd name="T13" fmla="*/ 105 h 290"/>
                  <a:gd name="T14" fmla="*/ 33 w 289"/>
                  <a:gd name="T15" fmla="*/ 186 h 290"/>
                  <a:gd name="T16" fmla="*/ 13 w 289"/>
                  <a:gd name="T17" fmla="*/ 219 h 290"/>
                  <a:gd name="T18" fmla="*/ 94 w 289"/>
                  <a:gd name="T19" fmla="*/ 252 h 290"/>
                  <a:gd name="T20" fmla="*/ 104 w 289"/>
                  <a:gd name="T21" fmla="*/ 290 h 290"/>
                  <a:gd name="T22" fmla="*/ 185 w 289"/>
                  <a:gd name="T23" fmla="*/ 256 h 290"/>
                  <a:gd name="T24" fmla="*/ 218 w 289"/>
                  <a:gd name="T25" fmla="*/ 276 h 290"/>
                  <a:gd name="T26" fmla="*/ 252 w 289"/>
                  <a:gd name="T27" fmla="*/ 195 h 290"/>
                  <a:gd name="T28" fmla="*/ 289 w 289"/>
                  <a:gd name="T29" fmla="*/ 186 h 290"/>
                  <a:gd name="T30" fmla="*/ 256 w 289"/>
                  <a:gd name="T31" fmla="*/ 105 h 290"/>
                  <a:gd name="T32" fmla="*/ 260 w 289"/>
                  <a:gd name="T33" fmla="*/ 157 h 290"/>
                  <a:gd name="T34" fmla="*/ 231 w 289"/>
                  <a:gd name="T35" fmla="*/ 168 h 290"/>
                  <a:gd name="T36" fmla="*/ 216 w 289"/>
                  <a:gd name="T37" fmla="*/ 200 h 290"/>
                  <a:gd name="T38" fmla="*/ 218 w 289"/>
                  <a:gd name="T39" fmla="*/ 235 h 290"/>
                  <a:gd name="T40" fmla="*/ 190 w 289"/>
                  <a:gd name="T41" fmla="*/ 222 h 290"/>
                  <a:gd name="T42" fmla="*/ 156 w 289"/>
                  <a:gd name="T43" fmla="*/ 235 h 290"/>
                  <a:gd name="T44" fmla="*/ 133 w 289"/>
                  <a:gd name="T45" fmla="*/ 261 h 290"/>
                  <a:gd name="T46" fmla="*/ 122 w 289"/>
                  <a:gd name="T47" fmla="*/ 232 h 290"/>
                  <a:gd name="T48" fmla="*/ 89 w 289"/>
                  <a:gd name="T49" fmla="*/ 217 h 290"/>
                  <a:gd name="T50" fmla="*/ 54 w 289"/>
                  <a:gd name="T51" fmla="*/ 219 h 290"/>
                  <a:gd name="T52" fmla="*/ 67 w 289"/>
                  <a:gd name="T53" fmla="*/ 191 h 290"/>
                  <a:gd name="T54" fmla="*/ 55 w 289"/>
                  <a:gd name="T55" fmla="*/ 157 h 290"/>
                  <a:gd name="T56" fmla="*/ 29 w 289"/>
                  <a:gd name="T57" fmla="*/ 134 h 290"/>
                  <a:gd name="T58" fmla="*/ 58 w 289"/>
                  <a:gd name="T59" fmla="*/ 123 h 290"/>
                  <a:gd name="T60" fmla="*/ 73 w 289"/>
                  <a:gd name="T61" fmla="*/ 90 h 290"/>
                  <a:gd name="T62" fmla="*/ 71 w 289"/>
                  <a:gd name="T63" fmla="*/ 55 h 290"/>
                  <a:gd name="T64" fmla="*/ 99 w 289"/>
                  <a:gd name="T65" fmla="*/ 68 h 290"/>
                  <a:gd name="T66" fmla="*/ 133 w 289"/>
                  <a:gd name="T67" fmla="*/ 56 h 290"/>
                  <a:gd name="T68" fmla="*/ 156 w 289"/>
                  <a:gd name="T69" fmla="*/ 29 h 290"/>
                  <a:gd name="T70" fmla="*/ 167 w 289"/>
                  <a:gd name="T71" fmla="*/ 58 h 290"/>
                  <a:gd name="T72" fmla="*/ 199 w 289"/>
                  <a:gd name="T73" fmla="*/ 74 h 290"/>
                  <a:gd name="T74" fmla="*/ 234 w 289"/>
                  <a:gd name="T75" fmla="*/ 71 h 290"/>
                  <a:gd name="T76" fmla="*/ 222 w 289"/>
                  <a:gd name="T77" fmla="*/ 100 h 290"/>
                  <a:gd name="T78" fmla="*/ 234 w 289"/>
                  <a:gd name="T79" fmla="*/ 134 h 290"/>
                  <a:gd name="T80" fmla="*/ 260 w 289"/>
                  <a:gd name="T81" fmla="*/ 157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9" h="290">
                    <a:moveTo>
                      <a:pt x="252" y="95"/>
                    </a:moveTo>
                    <a:cubicBezTo>
                      <a:pt x="275" y="71"/>
                      <a:pt x="275" y="71"/>
                      <a:pt x="275" y="71"/>
                    </a:cubicBezTo>
                    <a:cubicBezTo>
                      <a:pt x="218" y="14"/>
                      <a:pt x="218" y="14"/>
                      <a:pt x="218" y="14"/>
                    </a:cubicBezTo>
                    <a:cubicBezTo>
                      <a:pt x="194" y="38"/>
                      <a:pt x="194" y="38"/>
                      <a:pt x="194" y="38"/>
                    </a:cubicBezTo>
                    <a:cubicBezTo>
                      <a:pt x="191" y="36"/>
                      <a:pt x="188" y="35"/>
                      <a:pt x="185" y="34"/>
                    </a:cubicBezTo>
                    <a:cubicBezTo>
                      <a:pt x="185" y="0"/>
                      <a:pt x="185" y="0"/>
                      <a:pt x="185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34"/>
                      <a:pt x="104" y="34"/>
                      <a:pt x="104" y="34"/>
                    </a:cubicBezTo>
                    <a:cubicBezTo>
                      <a:pt x="101" y="35"/>
                      <a:pt x="97" y="36"/>
                      <a:pt x="94" y="38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13" y="71"/>
                      <a:pt x="13" y="71"/>
                      <a:pt x="13" y="71"/>
                    </a:cubicBezTo>
                    <a:cubicBezTo>
                      <a:pt x="37" y="95"/>
                      <a:pt x="37" y="95"/>
                      <a:pt x="37" y="95"/>
                    </a:cubicBezTo>
                    <a:cubicBezTo>
                      <a:pt x="35" y="98"/>
                      <a:pt x="34" y="101"/>
                      <a:pt x="33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4" y="189"/>
                      <a:pt x="35" y="192"/>
                      <a:pt x="37" y="195"/>
                    </a:cubicBezTo>
                    <a:cubicBezTo>
                      <a:pt x="13" y="219"/>
                      <a:pt x="13" y="219"/>
                      <a:pt x="13" y="219"/>
                    </a:cubicBezTo>
                    <a:cubicBezTo>
                      <a:pt x="71" y="276"/>
                      <a:pt x="71" y="276"/>
                      <a:pt x="71" y="276"/>
                    </a:cubicBezTo>
                    <a:cubicBezTo>
                      <a:pt x="94" y="252"/>
                      <a:pt x="94" y="252"/>
                      <a:pt x="94" y="252"/>
                    </a:cubicBezTo>
                    <a:cubicBezTo>
                      <a:pt x="97" y="254"/>
                      <a:pt x="101" y="255"/>
                      <a:pt x="104" y="256"/>
                    </a:cubicBezTo>
                    <a:cubicBezTo>
                      <a:pt x="104" y="290"/>
                      <a:pt x="104" y="290"/>
                      <a:pt x="104" y="290"/>
                    </a:cubicBezTo>
                    <a:cubicBezTo>
                      <a:pt x="185" y="290"/>
                      <a:pt x="185" y="290"/>
                      <a:pt x="185" y="290"/>
                    </a:cubicBezTo>
                    <a:cubicBezTo>
                      <a:pt x="185" y="256"/>
                      <a:pt x="185" y="256"/>
                      <a:pt x="185" y="256"/>
                    </a:cubicBezTo>
                    <a:cubicBezTo>
                      <a:pt x="188" y="255"/>
                      <a:pt x="191" y="254"/>
                      <a:pt x="194" y="252"/>
                    </a:cubicBezTo>
                    <a:cubicBezTo>
                      <a:pt x="218" y="276"/>
                      <a:pt x="218" y="276"/>
                      <a:pt x="218" y="276"/>
                    </a:cubicBezTo>
                    <a:cubicBezTo>
                      <a:pt x="275" y="219"/>
                      <a:pt x="275" y="219"/>
                      <a:pt x="275" y="219"/>
                    </a:cubicBezTo>
                    <a:cubicBezTo>
                      <a:pt x="252" y="195"/>
                      <a:pt x="252" y="195"/>
                      <a:pt x="252" y="195"/>
                    </a:cubicBezTo>
                    <a:cubicBezTo>
                      <a:pt x="253" y="192"/>
                      <a:pt x="255" y="189"/>
                      <a:pt x="256" y="186"/>
                    </a:cubicBezTo>
                    <a:cubicBezTo>
                      <a:pt x="289" y="186"/>
                      <a:pt x="289" y="186"/>
                      <a:pt x="289" y="186"/>
                    </a:cubicBezTo>
                    <a:cubicBezTo>
                      <a:pt x="289" y="105"/>
                      <a:pt x="289" y="105"/>
                      <a:pt x="289" y="105"/>
                    </a:cubicBezTo>
                    <a:cubicBezTo>
                      <a:pt x="256" y="105"/>
                      <a:pt x="256" y="105"/>
                      <a:pt x="256" y="105"/>
                    </a:cubicBezTo>
                    <a:cubicBezTo>
                      <a:pt x="255" y="101"/>
                      <a:pt x="253" y="98"/>
                      <a:pt x="252" y="95"/>
                    </a:cubicBezTo>
                    <a:close/>
                    <a:moveTo>
                      <a:pt x="260" y="157"/>
                    </a:moveTo>
                    <a:cubicBezTo>
                      <a:pt x="234" y="157"/>
                      <a:pt x="234" y="157"/>
                      <a:pt x="234" y="157"/>
                    </a:cubicBezTo>
                    <a:cubicBezTo>
                      <a:pt x="231" y="168"/>
                      <a:pt x="231" y="168"/>
                      <a:pt x="231" y="168"/>
                    </a:cubicBezTo>
                    <a:cubicBezTo>
                      <a:pt x="229" y="176"/>
                      <a:pt x="226" y="183"/>
                      <a:pt x="222" y="191"/>
                    </a:cubicBezTo>
                    <a:cubicBezTo>
                      <a:pt x="216" y="200"/>
                      <a:pt x="216" y="200"/>
                      <a:pt x="216" y="200"/>
                    </a:cubicBezTo>
                    <a:cubicBezTo>
                      <a:pt x="234" y="219"/>
                      <a:pt x="234" y="219"/>
                      <a:pt x="234" y="219"/>
                    </a:cubicBezTo>
                    <a:cubicBezTo>
                      <a:pt x="218" y="235"/>
                      <a:pt x="218" y="235"/>
                      <a:pt x="218" y="235"/>
                    </a:cubicBezTo>
                    <a:cubicBezTo>
                      <a:pt x="199" y="217"/>
                      <a:pt x="199" y="217"/>
                      <a:pt x="199" y="217"/>
                    </a:cubicBezTo>
                    <a:cubicBezTo>
                      <a:pt x="190" y="222"/>
                      <a:pt x="190" y="222"/>
                      <a:pt x="190" y="222"/>
                    </a:cubicBezTo>
                    <a:cubicBezTo>
                      <a:pt x="183" y="227"/>
                      <a:pt x="175" y="230"/>
                      <a:pt x="167" y="232"/>
                    </a:cubicBezTo>
                    <a:cubicBezTo>
                      <a:pt x="156" y="235"/>
                      <a:pt x="156" y="235"/>
                      <a:pt x="156" y="235"/>
                    </a:cubicBezTo>
                    <a:cubicBezTo>
                      <a:pt x="156" y="261"/>
                      <a:pt x="156" y="261"/>
                      <a:pt x="156" y="261"/>
                    </a:cubicBezTo>
                    <a:cubicBezTo>
                      <a:pt x="133" y="261"/>
                      <a:pt x="133" y="261"/>
                      <a:pt x="133" y="261"/>
                    </a:cubicBezTo>
                    <a:cubicBezTo>
                      <a:pt x="133" y="235"/>
                      <a:pt x="133" y="235"/>
                      <a:pt x="133" y="235"/>
                    </a:cubicBezTo>
                    <a:cubicBezTo>
                      <a:pt x="122" y="232"/>
                      <a:pt x="122" y="232"/>
                      <a:pt x="122" y="232"/>
                    </a:cubicBezTo>
                    <a:cubicBezTo>
                      <a:pt x="114" y="230"/>
                      <a:pt x="106" y="227"/>
                      <a:pt x="99" y="222"/>
                    </a:cubicBezTo>
                    <a:cubicBezTo>
                      <a:pt x="89" y="217"/>
                      <a:pt x="89" y="217"/>
                      <a:pt x="89" y="217"/>
                    </a:cubicBezTo>
                    <a:cubicBezTo>
                      <a:pt x="71" y="235"/>
                      <a:pt x="71" y="235"/>
                      <a:pt x="71" y="235"/>
                    </a:cubicBezTo>
                    <a:cubicBezTo>
                      <a:pt x="54" y="219"/>
                      <a:pt x="54" y="219"/>
                      <a:pt x="54" y="219"/>
                    </a:cubicBezTo>
                    <a:cubicBezTo>
                      <a:pt x="73" y="200"/>
                      <a:pt x="73" y="200"/>
                      <a:pt x="73" y="200"/>
                    </a:cubicBezTo>
                    <a:cubicBezTo>
                      <a:pt x="67" y="191"/>
                      <a:pt x="67" y="191"/>
                      <a:pt x="67" y="191"/>
                    </a:cubicBezTo>
                    <a:cubicBezTo>
                      <a:pt x="63" y="183"/>
                      <a:pt x="60" y="176"/>
                      <a:pt x="58" y="168"/>
                    </a:cubicBezTo>
                    <a:cubicBezTo>
                      <a:pt x="55" y="157"/>
                      <a:pt x="55" y="157"/>
                      <a:pt x="55" y="157"/>
                    </a:cubicBezTo>
                    <a:cubicBezTo>
                      <a:pt x="29" y="157"/>
                      <a:pt x="29" y="157"/>
                      <a:pt x="29" y="157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55" y="134"/>
                      <a:pt x="55" y="134"/>
                      <a:pt x="55" y="134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60" y="115"/>
                      <a:pt x="63" y="107"/>
                      <a:pt x="67" y="100"/>
                    </a:cubicBezTo>
                    <a:cubicBezTo>
                      <a:pt x="73" y="90"/>
                      <a:pt x="73" y="90"/>
                      <a:pt x="73" y="9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99" y="68"/>
                      <a:pt x="99" y="68"/>
                      <a:pt x="99" y="68"/>
                    </a:cubicBezTo>
                    <a:cubicBezTo>
                      <a:pt x="106" y="64"/>
                      <a:pt x="114" y="60"/>
                      <a:pt x="122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3" y="29"/>
                      <a:pt x="133" y="29"/>
                      <a:pt x="133" y="29"/>
                    </a:cubicBezTo>
                    <a:cubicBezTo>
                      <a:pt x="156" y="29"/>
                      <a:pt x="156" y="29"/>
                      <a:pt x="156" y="29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7" y="58"/>
                      <a:pt x="167" y="58"/>
                      <a:pt x="167" y="58"/>
                    </a:cubicBezTo>
                    <a:cubicBezTo>
                      <a:pt x="175" y="60"/>
                      <a:pt x="183" y="64"/>
                      <a:pt x="190" y="68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218" y="55"/>
                      <a:pt x="218" y="55"/>
                      <a:pt x="218" y="55"/>
                    </a:cubicBezTo>
                    <a:cubicBezTo>
                      <a:pt x="234" y="71"/>
                      <a:pt x="234" y="71"/>
                      <a:pt x="234" y="71"/>
                    </a:cubicBezTo>
                    <a:cubicBezTo>
                      <a:pt x="216" y="90"/>
                      <a:pt x="216" y="90"/>
                      <a:pt x="216" y="90"/>
                    </a:cubicBezTo>
                    <a:cubicBezTo>
                      <a:pt x="222" y="100"/>
                      <a:pt x="222" y="100"/>
                      <a:pt x="222" y="100"/>
                    </a:cubicBezTo>
                    <a:cubicBezTo>
                      <a:pt x="226" y="107"/>
                      <a:pt x="229" y="115"/>
                      <a:pt x="231" y="123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60" y="134"/>
                      <a:pt x="260" y="134"/>
                      <a:pt x="260" y="134"/>
                    </a:cubicBezTo>
                    <a:lnTo>
                      <a:pt x="260" y="1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2">
                <a:extLst>
                  <a:ext uri="{FF2B5EF4-FFF2-40B4-BE49-F238E27FC236}">
                    <a16:creationId xmlns:a16="http://schemas.microsoft.com/office/drawing/2014/main" id="{A96541F7-849D-4DF4-8728-206EF6A4BA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5526" y="3908425"/>
                <a:ext cx="460375" cy="466725"/>
              </a:xfrm>
              <a:custGeom>
                <a:avLst/>
                <a:gdLst>
                  <a:gd name="T0" fmla="*/ 66 w 133"/>
                  <a:gd name="T1" fmla="*/ 0 h 133"/>
                  <a:gd name="T2" fmla="*/ 0 w 133"/>
                  <a:gd name="T3" fmla="*/ 66 h 133"/>
                  <a:gd name="T4" fmla="*/ 66 w 133"/>
                  <a:gd name="T5" fmla="*/ 133 h 133"/>
                  <a:gd name="T6" fmla="*/ 133 w 133"/>
                  <a:gd name="T7" fmla="*/ 66 h 133"/>
                  <a:gd name="T8" fmla="*/ 66 w 133"/>
                  <a:gd name="T9" fmla="*/ 0 h 133"/>
                  <a:gd name="T10" fmla="*/ 66 w 133"/>
                  <a:gd name="T11" fmla="*/ 104 h 133"/>
                  <a:gd name="T12" fmla="*/ 29 w 133"/>
                  <a:gd name="T13" fmla="*/ 66 h 133"/>
                  <a:gd name="T14" fmla="*/ 66 w 133"/>
                  <a:gd name="T15" fmla="*/ 28 h 133"/>
                  <a:gd name="T16" fmla="*/ 104 w 133"/>
                  <a:gd name="T17" fmla="*/ 66 h 133"/>
                  <a:gd name="T18" fmla="*/ 66 w 133"/>
                  <a:gd name="T19" fmla="*/ 10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3" h="133">
                    <a:moveTo>
                      <a:pt x="66" y="0"/>
                    </a:moveTo>
                    <a:cubicBezTo>
                      <a:pt x="30" y="0"/>
                      <a:pt x="0" y="29"/>
                      <a:pt x="0" y="66"/>
                    </a:cubicBezTo>
                    <a:cubicBezTo>
                      <a:pt x="0" y="103"/>
                      <a:pt x="30" y="133"/>
                      <a:pt x="66" y="133"/>
                    </a:cubicBezTo>
                    <a:cubicBezTo>
                      <a:pt x="103" y="133"/>
                      <a:pt x="133" y="103"/>
                      <a:pt x="133" y="66"/>
                    </a:cubicBezTo>
                    <a:cubicBezTo>
                      <a:pt x="133" y="29"/>
                      <a:pt x="103" y="0"/>
                      <a:pt x="66" y="0"/>
                    </a:cubicBezTo>
                    <a:close/>
                    <a:moveTo>
                      <a:pt x="66" y="104"/>
                    </a:moveTo>
                    <a:cubicBezTo>
                      <a:pt x="46" y="104"/>
                      <a:pt x="29" y="87"/>
                      <a:pt x="29" y="66"/>
                    </a:cubicBezTo>
                    <a:cubicBezTo>
                      <a:pt x="29" y="45"/>
                      <a:pt x="46" y="28"/>
                      <a:pt x="66" y="28"/>
                    </a:cubicBezTo>
                    <a:cubicBezTo>
                      <a:pt x="87" y="28"/>
                      <a:pt x="104" y="45"/>
                      <a:pt x="104" y="66"/>
                    </a:cubicBezTo>
                    <a:cubicBezTo>
                      <a:pt x="104" y="87"/>
                      <a:pt x="87" y="104"/>
                      <a:pt x="66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Rectangle 13">
                <a:extLst>
                  <a:ext uri="{FF2B5EF4-FFF2-40B4-BE49-F238E27FC236}">
                    <a16:creationId xmlns:a16="http://schemas.microsoft.com/office/drawing/2014/main" id="{2007D1C7-7523-4A31-ADEC-C269501B4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96551" y="2616200"/>
                <a:ext cx="101600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Rectangle 14">
                <a:extLst>
                  <a:ext uri="{FF2B5EF4-FFF2-40B4-BE49-F238E27FC236}">
                    <a16:creationId xmlns:a16="http://schemas.microsoft.com/office/drawing/2014/main" id="{94E68F04-85E2-4598-9232-DDE8288E2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45738" y="2616200"/>
                <a:ext cx="10001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Rectangle 15">
                <a:extLst>
                  <a:ext uri="{FF2B5EF4-FFF2-40B4-BE49-F238E27FC236}">
                    <a16:creationId xmlns:a16="http://schemas.microsoft.com/office/drawing/2014/main" id="{158488EE-DB14-4B3C-8F7B-03AC817C5B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5776" y="2616200"/>
                <a:ext cx="10001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Rectangle 16">
                <a:extLst>
                  <a:ext uri="{FF2B5EF4-FFF2-40B4-BE49-F238E27FC236}">
                    <a16:creationId xmlns:a16="http://schemas.microsoft.com/office/drawing/2014/main" id="{7DC093D1-A1F4-43DE-B702-BA46A0797C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1051" y="3024188"/>
                <a:ext cx="649288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Rectangle 17">
                <a:extLst>
                  <a:ext uri="{FF2B5EF4-FFF2-40B4-BE49-F238E27FC236}">
                    <a16:creationId xmlns:a16="http://schemas.microsoft.com/office/drawing/2014/main" id="{A8918DA1-10E1-4637-A0B0-C22FFF11E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1051" y="3227388"/>
                <a:ext cx="44926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Rectangle 18">
                <a:extLst>
                  <a:ext uri="{FF2B5EF4-FFF2-40B4-BE49-F238E27FC236}">
                    <a16:creationId xmlns:a16="http://schemas.microsoft.com/office/drawing/2014/main" id="{8728B8A0-111F-45ED-8ABC-5D2187B48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96538" y="3024188"/>
                <a:ext cx="10001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65E3E362-82B8-4431-8B94-F5D64C3384E3}"/>
              </a:ext>
            </a:extLst>
          </p:cNvPr>
          <p:cNvSpPr/>
          <p:nvPr/>
        </p:nvSpPr>
        <p:spPr>
          <a:xfrm>
            <a:off x="3380987" y="3040801"/>
            <a:ext cx="1633225" cy="1200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96B9F7E-1B0D-4E1C-A213-11A48AECC667}"/>
              </a:ext>
            </a:extLst>
          </p:cNvPr>
          <p:cNvGrpSpPr/>
          <p:nvPr/>
        </p:nvGrpSpPr>
        <p:grpSpPr>
          <a:xfrm>
            <a:off x="952500" y="2394155"/>
            <a:ext cx="2498038" cy="2493937"/>
            <a:chOff x="1006413" y="2592030"/>
            <a:chExt cx="2185939" cy="218235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B05EE33-ED35-4D2B-B183-CCA1EA3F7839}"/>
                </a:ext>
              </a:extLst>
            </p:cNvPr>
            <p:cNvSpPr/>
            <p:nvPr/>
          </p:nvSpPr>
          <p:spPr>
            <a:xfrm>
              <a:off x="1006413" y="2592030"/>
              <a:ext cx="2185939" cy="218235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8ED0D60A-55E6-495C-8B02-29342CF333BA}"/>
                </a:ext>
              </a:extLst>
            </p:cNvPr>
            <p:cNvGrpSpPr/>
            <p:nvPr/>
          </p:nvGrpSpPr>
          <p:grpSpPr>
            <a:xfrm>
              <a:off x="1533553" y="3096696"/>
              <a:ext cx="1131658" cy="1151142"/>
              <a:chOff x="6100763" y="2209800"/>
              <a:chExt cx="2397125" cy="2438401"/>
            </a:xfrm>
            <a:solidFill>
              <a:schemeClr val="bg1"/>
            </a:solidFill>
          </p:grpSpPr>
          <p:sp>
            <p:nvSpPr>
              <p:cNvPr id="106" name="Freeform 5">
                <a:extLst>
                  <a:ext uri="{FF2B5EF4-FFF2-40B4-BE49-F238E27FC236}">
                    <a16:creationId xmlns:a16="http://schemas.microsoft.com/office/drawing/2014/main" id="{A3F01F37-681B-45AA-B388-67E957393A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99388" y="2209800"/>
                <a:ext cx="698500" cy="2438400"/>
              </a:xfrm>
              <a:custGeom>
                <a:avLst/>
                <a:gdLst>
                  <a:gd name="T0" fmla="*/ 0 w 440"/>
                  <a:gd name="T1" fmla="*/ 0 h 1536"/>
                  <a:gd name="T2" fmla="*/ 0 w 440"/>
                  <a:gd name="T3" fmla="*/ 1536 h 1536"/>
                  <a:gd name="T4" fmla="*/ 440 w 440"/>
                  <a:gd name="T5" fmla="*/ 1536 h 1536"/>
                  <a:gd name="T6" fmla="*/ 440 w 440"/>
                  <a:gd name="T7" fmla="*/ 0 h 1536"/>
                  <a:gd name="T8" fmla="*/ 0 w 440"/>
                  <a:gd name="T9" fmla="*/ 0 h 1536"/>
                  <a:gd name="T10" fmla="*/ 63 w 440"/>
                  <a:gd name="T11" fmla="*/ 1472 h 1536"/>
                  <a:gd name="T12" fmla="*/ 63 w 440"/>
                  <a:gd name="T13" fmla="*/ 66 h 1536"/>
                  <a:gd name="T14" fmla="*/ 379 w 440"/>
                  <a:gd name="T15" fmla="*/ 66 h 1536"/>
                  <a:gd name="T16" fmla="*/ 379 w 440"/>
                  <a:gd name="T17" fmla="*/ 161 h 1536"/>
                  <a:gd name="T18" fmla="*/ 285 w 440"/>
                  <a:gd name="T19" fmla="*/ 161 h 1536"/>
                  <a:gd name="T20" fmla="*/ 285 w 440"/>
                  <a:gd name="T21" fmla="*/ 225 h 1536"/>
                  <a:gd name="T22" fmla="*/ 379 w 440"/>
                  <a:gd name="T23" fmla="*/ 225 h 1536"/>
                  <a:gd name="T24" fmla="*/ 379 w 440"/>
                  <a:gd name="T25" fmla="*/ 354 h 1536"/>
                  <a:gd name="T26" fmla="*/ 285 w 440"/>
                  <a:gd name="T27" fmla="*/ 354 h 1536"/>
                  <a:gd name="T28" fmla="*/ 285 w 440"/>
                  <a:gd name="T29" fmla="*/ 418 h 1536"/>
                  <a:gd name="T30" fmla="*/ 379 w 440"/>
                  <a:gd name="T31" fmla="*/ 418 h 1536"/>
                  <a:gd name="T32" fmla="*/ 379 w 440"/>
                  <a:gd name="T33" fmla="*/ 546 h 1536"/>
                  <a:gd name="T34" fmla="*/ 285 w 440"/>
                  <a:gd name="T35" fmla="*/ 546 h 1536"/>
                  <a:gd name="T36" fmla="*/ 285 w 440"/>
                  <a:gd name="T37" fmla="*/ 608 h 1536"/>
                  <a:gd name="T38" fmla="*/ 379 w 440"/>
                  <a:gd name="T39" fmla="*/ 608 h 1536"/>
                  <a:gd name="T40" fmla="*/ 379 w 440"/>
                  <a:gd name="T41" fmla="*/ 736 h 1536"/>
                  <a:gd name="T42" fmla="*/ 285 w 440"/>
                  <a:gd name="T43" fmla="*/ 736 h 1536"/>
                  <a:gd name="T44" fmla="*/ 285 w 440"/>
                  <a:gd name="T45" fmla="*/ 800 h 1536"/>
                  <a:gd name="T46" fmla="*/ 379 w 440"/>
                  <a:gd name="T47" fmla="*/ 800 h 1536"/>
                  <a:gd name="T48" fmla="*/ 379 w 440"/>
                  <a:gd name="T49" fmla="*/ 928 h 1536"/>
                  <a:gd name="T50" fmla="*/ 285 w 440"/>
                  <a:gd name="T51" fmla="*/ 928 h 1536"/>
                  <a:gd name="T52" fmla="*/ 285 w 440"/>
                  <a:gd name="T53" fmla="*/ 992 h 1536"/>
                  <a:gd name="T54" fmla="*/ 379 w 440"/>
                  <a:gd name="T55" fmla="*/ 992 h 1536"/>
                  <a:gd name="T56" fmla="*/ 379 w 440"/>
                  <a:gd name="T57" fmla="*/ 1120 h 1536"/>
                  <a:gd name="T58" fmla="*/ 285 w 440"/>
                  <a:gd name="T59" fmla="*/ 1120 h 1536"/>
                  <a:gd name="T60" fmla="*/ 285 w 440"/>
                  <a:gd name="T61" fmla="*/ 1185 h 1536"/>
                  <a:gd name="T62" fmla="*/ 379 w 440"/>
                  <a:gd name="T63" fmla="*/ 1185 h 1536"/>
                  <a:gd name="T64" fmla="*/ 379 w 440"/>
                  <a:gd name="T65" fmla="*/ 1313 h 1536"/>
                  <a:gd name="T66" fmla="*/ 285 w 440"/>
                  <a:gd name="T67" fmla="*/ 1313 h 1536"/>
                  <a:gd name="T68" fmla="*/ 285 w 440"/>
                  <a:gd name="T69" fmla="*/ 1377 h 1536"/>
                  <a:gd name="T70" fmla="*/ 379 w 440"/>
                  <a:gd name="T71" fmla="*/ 1377 h 1536"/>
                  <a:gd name="T72" fmla="*/ 379 w 440"/>
                  <a:gd name="T73" fmla="*/ 1472 h 1536"/>
                  <a:gd name="T74" fmla="*/ 63 w 440"/>
                  <a:gd name="T75" fmla="*/ 1472 h 1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0" h="1536">
                    <a:moveTo>
                      <a:pt x="0" y="0"/>
                    </a:moveTo>
                    <a:lnTo>
                      <a:pt x="0" y="1536"/>
                    </a:lnTo>
                    <a:lnTo>
                      <a:pt x="440" y="1536"/>
                    </a:lnTo>
                    <a:lnTo>
                      <a:pt x="440" y="0"/>
                    </a:lnTo>
                    <a:lnTo>
                      <a:pt x="0" y="0"/>
                    </a:lnTo>
                    <a:close/>
                    <a:moveTo>
                      <a:pt x="63" y="1472"/>
                    </a:moveTo>
                    <a:lnTo>
                      <a:pt x="63" y="66"/>
                    </a:lnTo>
                    <a:lnTo>
                      <a:pt x="379" y="66"/>
                    </a:lnTo>
                    <a:lnTo>
                      <a:pt x="379" y="161"/>
                    </a:lnTo>
                    <a:lnTo>
                      <a:pt x="285" y="161"/>
                    </a:lnTo>
                    <a:lnTo>
                      <a:pt x="285" y="225"/>
                    </a:lnTo>
                    <a:lnTo>
                      <a:pt x="379" y="225"/>
                    </a:lnTo>
                    <a:lnTo>
                      <a:pt x="379" y="354"/>
                    </a:lnTo>
                    <a:lnTo>
                      <a:pt x="285" y="354"/>
                    </a:lnTo>
                    <a:lnTo>
                      <a:pt x="285" y="418"/>
                    </a:lnTo>
                    <a:lnTo>
                      <a:pt x="379" y="418"/>
                    </a:lnTo>
                    <a:lnTo>
                      <a:pt x="379" y="546"/>
                    </a:lnTo>
                    <a:lnTo>
                      <a:pt x="285" y="546"/>
                    </a:lnTo>
                    <a:lnTo>
                      <a:pt x="285" y="608"/>
                    </a:lnTo>
                    <a:lnTo>
                      <a:pt x="379" y="608"/>
                    </a:lnTo>
                    <a:lnTo>
                      <a:pt x="379" y="736"/>
                    </a:lnTo>
                    <a:lnTo>
                      <a:pt x="285" y="736"/>
                    </a:lnTo>
                    <a:lnTo>
                      <a:pt x="285" y="800"/>
                    </a:lnTo>
                    <a:lnTo>
                      <a:pt x="379" y="800"/>
                    </a:lnTo>
                    <a:lnTo>
                      <a:pt x="379" y="928"/>
                    </a:lnTo>
                    <a:lnTo>
                      <a:pt x="285" y="928"/>
                    </a:lnTo>
                    <a:lnTo>
                      <a:pt x="285" y="992"/>
                    </a:lnTo>
                    <a:lnTo>
                      <a:pt x="379" y="992"/>
                    </a:lnTo>
                    <a:lnTo>
                      <a:pt x="379" y="1120"/>
                    </a:lnTo>
                    <a:lnTo>
                      <a:pt x="285" y="1120"/>
                    </a:lnTo>
                    <a:lnTo>
                      <a:pt x="285" y="1185"/>
                    </a:lnTo>
                    <a:lnTo>
                      <a:pt x="379" y="1185"/>
                    </a:lnTo>
                    <a:lnTo>
                      <a:pt x="379" y="1313"/>
                    </a:lnTo>
                    <a:lnTo>
                      <a:pt x="285" y="1313"/>
                    </a:lnTo>
                    <a:lnTo>
                      <a:pt x="285" y="1377"/>
                    </a:lnTo>
                    <a:lnTo>
                      <a:pt x="379" y="1377"/>
                    </a:lnTo>
                    <a:lnTo>
                      <a:pt x="379" y="1472"/>
                    </a:lnTo>
                    <a:lnTo>
                      <a:pt x="63" y="14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6">
                <a:extLst>
                  <a:ext uri="{FF2B5EF4-FFF2-40B4-BE49-F238E27FC236}">
                    <a16:creationId xmlns:a16="http://schemas.microsoft.com/office/drawing/2014/main" id="{44138AA1-6D11-4D0F-BCCE-435D447187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00863" y="2566988"/>
                <a:ext cx="300038" cy="2081213"/>
              </a:xfrm>
              <a:custGeom>
                <a:avLst/>
                <a:gdLst>
                  <a:gd name="T0" fmla="*/ 126 w 189"/>
                  <a:gd name="T1" fmla="*/ 0 h 1311"/>
                  <a:gd name="T2" fmla="*/ 63 w 189"/>
                  <a:gd name="T3" fmla="*/ 0 h 1311"/>
                  <a:gd name="T4" fmla="*/ 63 w 189"/>
                  <a:gd name="T5" fmla="*/ 87 h 1311"/>
                  <a:gd name="T6" fmla="*/ 0 w 189"/>
                  <a:gd name="T7" fmla="*/ 182 h 1311"/>
                  <a:gd name="T8" fmla="*/ 0 w 189"/>
                  <a:gd name="T9" fmla="*/ 1311 h 1311"/>
                  <a:gd name="T10" fmla="*/ 189 w 189"/>
                  <a:gd name="T11" fmla="*/ 1311 h 1311"/>
                  <a:gd name="T12" fmla="*/ 189 w 189"/>
                  <a:gd name="T13" fmla="*/ 182 h 1311"/>
                  <a:gd name="T14" fmla="*/ 126 w 189"/>
                  <a:gd name="T15" fmla="*/ 87 h 1311"/>
                  <a:gd name="T16" fmla="*/ 126 w 189"/>
                  <a:gd name="T17" fmla="*/ 0 h 1311"/>
                  <a:gd name="T18" fmla="*/ 63 w 189"/>
                  <a:gd name="T19" fmla="*/ 1247 h 1311"/>
                  <a:gd name="T20" fmla="*/ 63 w 189"/>
                  <a:gd name="T21" fmla="*/ 1183 h 1311"/>
                  <a:gd name="T22" fmla="*/ 126 w 189"/>
                  <a:gd name="T23" fmla="*/ 1183 h 1311"/>
                  <a:gd name="T24" fmla="*/ 126 w 189"/>
                  <a:gd name="T25" fmla="*/ 1247 h 1311"/>
                  <a:gd name="T26" fmla="*/ 63 w 189"/>
                  <a:gd name="T27" fmla="*/ 1247 h 1311"/>
                  <a:gd name="T28" fmla="*/ 126 w 189"/>
                  <a:gd name="T29" fmla="*/ 1119 h 1311"/>
                  <a:gd name="T30" fmla="*/ 63 w 189"/>
                  <a:gd name="T31" fmla="*/ 1119 h 1311"/>
                  <a:gd name="T32" fmla="*/ 63 w 189"/>
                  <a:gd name="T33" fmla="*/ 201 h 1311"/>
                  <a:gd name="T34" fmla="*/ 93 w 189"/>
                  <a:gd name="T35" fmla="*/ 153 h 1311"/>
                  <a:gd name="T36" fmla="*/ 126 w 189"/>
                  <a:gd name="T37" fmla="*/ 201 h 1311"/>
                  <a:gd name="T38" fmla="*/ 126 w 189"/>
                  <a:gd name="T39" fmla="*/ 1119 h 1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9" h="1311">
                    <a:moveTo>
                      <a:pt x="126" y="0"/>
                    </a:moveTo>
                    <a:lnTo>
                      <a:pt x="63" y="0"/>
                    </a:lnTo>
                    <a:lnTo>
                      <a:pt x="63" y="87"/>
                    </a:lnTo>
                    <a:lnTo>
                      <a:pt x="0" y="182"/>
                    </a:lnTo>
                    <a:lnTo>
                      <a:pt x="0" y="1311"/>
                    </a:lnTo>
                    <a:lnTo>
                      <a:pt x="189" y="1311"/>
                    </a:lnTo>
                    <a:lnTo>
                      <a:pt x="189" y="182"/>
                    </a:lnTo>
                    <a:lnTo>
                      <a:pt x="126" y="87"/>
                    </a:lnTo>
                    <a:lnTo>
                      <a:pt x="126" y="0"/>
                    </a:lnTo>
                    <a:close/>
                    <a:moveTo>
                      <a:pt x="63" y="1247"/>
                    </a:moveTo>
                    <a:lnTo>
                      <a:pt x="63" y="1183"/>
                    </a:lnTo>
                    <a:lnTo>
                      <a:pt x="126" y="1183"/>
                    </a:lnTo>
                    <a:lnTo>
                      <a:pt x="126" y="1247"/>
                    </a:lnTo>
                    <a:lnTo>
                      <a:pt x="63" y="1247"/>
                    </a:lnTo>
                    <a:close/>
                    <a:moveTo>
                      <a:pt x="126" y="1119"/>
                    </a:moveTo>
                    <a:lnTo>
                      <a:pt x="63" y="1119"/>
                    </a:lnTo>
                    <a:lnTo>
                      <a:pt x="63" y="201"/>
                    </a:lnTo>
                    <a:lnTo>
                      <a:pt x="93" y="153"/>
                    </a:lnTo>
                    <a:lnTo>
                      <a:pt x="126" y="201"/>
                    </a:lnTo>
                    <a:lnTo>
                      <a:pt x="126" y="1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7">
                <a:extLst>
                  <a:ext uri="{FF2B5EF4-FFF2-40B4-BE49-F238E27FC236}">
                    <a16:creationId xmlns:a16="http://schemas.microsoft.com/office/drawing/2014/main" id="{B3B99F57-5A7D-40DE-A5FC-3F29EFF01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0113" y="4346575"/>
                <a:ext cx="496888" cy="984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8">
                <a:extLst>
                  <a:ext uri="{FF2B5EF4-FFF2-40B4-BE49-F238E27FC236}">
                    <a16:creationId xmlns:a16="http://schemas.microsoft.com/office/drawing/2014/main" id="{877F9136-8AAE-4C2D-AA61-E5663C71E8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0763" y="2212975"/>
                <a:ext cx="1646238" cy="2232025"/>
              </a:xfrm>
              <a:custGeom>
                <a:avLst/>
                <a:gdLst>
                  <a:gd name="T0" fmla="*/ 115 w 476"/>
                  <a:gd name="T1" fmla="*/ 564 h 636"/>
                  <a:gd name="T2" fmla="*/ 144 w 476"/>
                  <a:gd name="T3" fmla="*/ 86 h 636"/>
                  <a:gd name="T4" fmla="*/ 476 w 476"/>
                  <a:gd name="T5" fmla="*/ 58 h 636"/>
                  <a:gd name="T6" fmla="*/ 72 w 476"/>
                  <a:gd name="T7" fmla="*/ 0 h 636"/>
                  <a:gd name="T8" fmla="*/ 0 w 476"/>
                  <a:gd name="T9" fmla="*/ 564 h 636"/>
                  <a:gd name="T10" fmla="*/ 217 w 476"/>
                  <a:gd name="T11" fmla="*/ 636 h 636"/>
                  <a:gd name="T12" fmla="*/ 72 w 476"/>
                  <a:gd name="T13" fmla="*/ 608 h 636"/>
                  <a:gd name="T14" fmla="*/ 72 w 476"/>
                  <a:gd name="T15" fmla="*/ 520 h 636"/>
                  <a:gd name="T16" fmla="*/ 35 w 476"/>
                  <a:gd name="T17" fmla="*/ 502 h 636"/>
                  <a:gd name="T18" fmla="*/ 32 w 476"/>
                  <a:gd name="T19" fmla="*/ 504 h 636"/>
                  <a:gd name="T20" fmla="*/ 29 w 476"/>
                  <a:gd name="T21" fmla="*/ 506 h 636"/>
                  <a:gd name="T22" fmla="*/ 72 w 476"/>
                  <a:gd name="T23" fmla="*/ 29 h 636"/>
                  <a:gd name="T24" fmla="*/ 115 w 476"/>
                  <a:gd name="T25" fmla="*/ 506 h 636"/>
                  <a:gd name="T26" fmla="*/ 112 w 476"/>
                  <a:gd name="T27" fmla="*/ 504 h 636"/>
                  <a:gd name="T28" fmla="*/ 109 w 476"/>
                  <a:gd name="T29" fmla="*/ 502 h 636"/>
                  <a:gd name="T30" fmla="*/ 106 w 476"/>
                  <a:gd name="T31" fmla="*/ 500 h 636"/>
                  <a:gd name="T32" fmla="*/ 100 w 476"/>
                  <a:gd name="T33" fmla="*/ 497 h 636"/>
                  <a:gd name="T34" fmla="*/ 96 w 476"/>
                  <a:gd name="T35" fmla="*/ 496 h 636"/>
                  <a:gd name="T36" fmla="*/ 93 w 476"/>
                  <a:gd name="T37" fmla="*/ 495 h 636"/>
                  <a:gd name="T38" fmla="*/ 90 w 476"/>
                  <a:gd name="T39" fmla="*/ 494 h 636"/>
                  <a:gd name="T40" fmla="*/ 86 w 476"/>
                  <a:gd name="T41" fmla="*/ 493 h 636"/>
                  <a:gd name="T42" fmla="*/ 82 w 476"/>
                  <a:gd name="T43" fmla="*/ 492 h 636"/>
                  <a:gd name="T44" fmla="*/ 79 w 476"/>
                  <a:gd name="T45" fmla="*/ 492 h 636"/>
                  <a:gd name="T46" fmla="*/ 75 w 476"/>
                  <a:gd name="T47" fmla="*/ 492 h 636"/>
                  <a:gd name="T48" fmla="*/ 68 w 476"/>
                  <a:gd name="T49" fmla="*/ 492 h 636"/>
                  <a:gd name="T50" fmla="*/ 65 w 476"/>
                  <a:gd name="T51" fmla="*/ 492 h 636"/>
                  <a:gd name="T52" fmla="*/ 62 w 476"/>
                  <a:gd name="T53" fmla="*/ 492 h 636"/>
                  <a:gd name="T54" fmla="*/ 58 w 476"/>
                  <a:gd name="T55" fmla="*/ 493 h 636"/>
                  <a:gd name="T56" fmla="*/ 54 w 476"/>
                  <a:gd name="T57" fmla="*/ 494 h 636"/>
                  <a:gd name="T58" fmla="*/ 51 w 476"/>
                  <a:gd name="T59" fmla="*/ 495 h 636"/>
                  <a:gd name="T60" fmla="*/ 48 w 476"/>
                  <a:gd name="T61" fmla="*/ 496 h 636"/>
                  <a:gd name="T62" fmla="*/ 44 w 476"/>
                  <a:gd name="T63" fmla="*/ 497 h 636"/>
                  <a:gd name="T64" fmla="*/ 38 w 476"/>
                  <a:gd name="T65" fmla="*/ 500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6" h="636">
                    <a:moveTo>
                      <a:pt x="72" y="520"/>
                    </a:moveTo>
                    <a:cubicBezTo>
                      <a:pt x="96" y="520"/>
                      <a:pt x="115" y="540"/>
                      <a:pt x="115" y="564"/>
                    </a:cubicBezTo>
                    <a:cubicBezTo>
                      <a:pt x="144" y="564"/>
                      <a:pt x="144" y="564"/>
                      <a:pt x="144" y="564"/>
                    </a:cubicBezTo>
                    <a:cubicBezTo>
                      <a:pt x="144" y="86"/>
                      <a:pt x="144" y="86"/>
                      <a:pt x="144" y="86"/>
                    </a:cubicBezTo>
                    <a:cubicBezTo>
                      <a:pt x="476" y="86"/>
                      <a:pt x="476" y="86"/>
                      <a:pt x="476" y="86"/>
                    </a:cubicBezTo>
                    <a:cubicBezTo>
                      <a:pt x="476" y="58"/>
                      <a:pt x="476" y="58"/>
                      <a:pt x="476" y="58"/>
                    </a:cubicBezTo>
                    <a:cubicBezTo>
                      <a:pt x="143" y="58"/>
                      <a:pt x="143" y="58"/>
                      <a:pt x="143" y="58"/>
                    </a:cubicBezTo>
                    <a:cubicBezTo>
                      <a:pt x="136" y="25"/>
                      <a:pt x="107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564"/>
                      <a:pt x="0" y="564"/>
                      <a:pt x="0" y="564"/>
                    </a:cubicBezTo>
                    <a:cubicBezTo>
                      <a:pt x="0" y="604"/>
                      <a:pt x="32" y="636"/>
                      <a:pt x="72" y="636"/>
                    </a:cubicBezTo>
                    <a:cubicBezTo>
                      <a:pt x="217" y="636"/>
                      <a:pt x="217" y="636"/>
                      <a:pt x="217" y="636"/>
                    </a:cubicBezTo>
                    <a:cubicBezTo>
                      <a:pt x="217" y="608"/>
                      <a:pt x="217" y="608"/>
                      <a:pt x="217" y="608"/>
                    </a:cubicBezTo>
                    <a:cubicBezTo>
                      <a:pt x="72" y="608"/>
                      <a:pt x="72" y="608"/>
                      <a:pt x="72" y="608"/>
                    </a:cubicBezTo>
                    <a:cubicBezTo>
                      <a:pt x="48" y="608"/>
                      <a:pt x="29" y="588"/>
                      <a:pt x="29" y="564"/>
                    </a:cubicBezTo>
                    <a:cubicBezTo>
                      <a:pt x="29" y="540"/>
                      <a:pt x="48" y="520"/>
                      <a:pt x="72" y="520"/>
                    </a:cubicBezTo>
                    <a:close/>
                    <a:moveTo>
                      <a:pt x="37" y="500"/>
                    </a:moveTo>
                    <a:cubicBezTo>
                      <a:pt x="36" y="501"/>
                      <a:pt x="36" y="501"/>
                      <a:pt x="35" y="502"/>
                    </a:cubicBezTo>
                    <a:cubicBezTo>
                      <a:pt x="35" y="502"/>
                      <a:pt x="34" y="502"/>
                      <a:pt x="34" y="502"/>
                    </a:cubicBezTo>
                    <a:cubicBezTo>
                      <a:pt x="33" y="503"/>
                      <a:pt x="33" y="503"/>
                      <a:pt x="32" y="504"/>
                    </a:cubicBezTo>
                    <a:cubicBezTo>
                      <a:pt x="32" y="504"/>
                      <a:pt x="32" y="504"/>
                      <a:pt x="31" y="504"/>
                    </a:cubicBezTo>
                    <a:cubicBezTo>
                      <a:pt x="30" y="505"/>
                      <a:pt x="29" y="505"/>
                      <a:pt x="29" y="506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29" y="48"/>
                      <a:pt x="48" y="29"/>
                      <a:pt x="72" y="29"/>
                    </a:cubicBezTo>
                    <a:cubicBezTo>
                      <a:pt x="96" y="29"/>
                      <a:pt x="115" y="48"/>
                      <a:pt x="115" y="72"/>
                    </a:cubicBezTo>
                    <a:cubicBezTo>
                      <a:pt x="115" y="506"/>
                      <a:pt x="115" y="506"/>
                      <a:pt x="115" y="506"/>
                    </a:cubicBezTo>
                    <a:cubicBezTo>
                      <a:pt x="114" y="505"/>
                      <a:pt x="113" y="505"/>
                      <a:pt x="112" y="504"/>
                    </a:cubicBezTo>
                    <a:cubicBezTo>
                      <a:pt x="112" y="504"/>
                      <a:pt x="112" y="504"/>
                      <a:pt x="112" y="504"/>
                    </a:cubicBezTo>
                    <a:cubicBezTo>
                      <a:pt x="111" y="503"/>
                      <a:pt x="110" y="503"/>
                      <a:pt x="110" y="502"/>
                    </a:cubicBezTo>
                    <a:cubicBezTo>
                      <a:pt x="109" y="502"/>
                      <a:pt x="109" y="502"/>
                      <a:pt x="109" y="502"/>
                    </a:cubicBezTo>
                    <a:cubicBezTo>
                      <a:pt x="108" y="501"/>
                      <a:pt x="108" y="501"/>
                      <a:pt x="107" y="500"/>
                    </a:cubicBezTo>
                    <a:cubicBezTo>
                      <a:pt x="107" y="500"/>
                      <a:pt x="106" y="500"/>
                      <a:pt x="106" y="500"/>
                    </a:cubicBezTo>
                    <a:cubicBezTo>
                      <a:pt x="104" y="499"/>
                      <a:pt x="102" y="498"/>
                      <a:pt x="100" y="497"/>
                    </a:cubicBezTo>
                    <a:cubicBezTo>
                      <a:pt x="100" y="497"/>
                      <a:pt x="100" y="497"/>
                      <a:pt x="100" y="497"/>
                    </a:cubicBezTo>
                    <a:cubicBezTo>
                      <a:pt x="99" y="497"/>
                      <a:pt x="98" y="496"/>
                      <a:pt x="97" y="496"/>
                    </a:cubicBezTo>
                    <a:cubicBezTo>
                      <a:pt x="97" y="496"/>
                      <a:pt x="97" y="496"/>
                      <a:pt x="96" y="496"/>
                    </a:cubicBezTo>
                    <a:cubicBezTo>
                      <a:pt x="95" y="495"/>
                      <a:pt x="95" y="495"/>
                      <a:pt x="94" y="495"/>
                    </a:cubicBezTo>
                    <a:cubicBezTo>
                      <a:pt x="94" y="495"/>
                      <a:pt x="93" y="495"/>
                      <a:pt x="93" y="495"/>
                    </a:cubicBezTo>
                    <a:cubicBezTo>
                      <a:pt x="92" y="494"/>
                      <a:pt x="91" y="494"/>
                      <a:pt x="91" y="494"/>
                    </a:cubicBezTo>
                    <a:cubicBezTo>
                      <a:pt x="90" y="494"/>
                      <a:pt x="90" y="494"/>
                      <a:pt x="90" y="494"/>
                    </a:cubicBezTo>
                    <a:cubicBezTo>
                      <a:pt x="89" y="493"/>
                      <a:pt x="88" y="493"/>
                      <a:pt x="87" y="493"/>
                    </a:cubicBezTo>
                    <a:cubicBezTo>
                      <a:pt x="86" y="493"/>
                      <a:pt x="86" y="493"/>
                      <a:pt x="86" y="493"/>
                    </a:cubicBezTo>
                    <a:cubicBezTo>
                      <a:pt x="85" y="493"/>
                      <a:pt x="84" y="492"/>
                      <a:pt x="83" y="492"/>
                    </a:cubicBezTo>
                    <a:cubicBezTo>
                      <a:pt x="83" y="492"/>
                      <a:pt x="83" y="492"/>
                      <a:pt x="82" y="492"/>
                    </a:cubicBezTo>
                    <a:cubicBezTo>
                      <a:pt x="81" y="492"/>
                      <a:pt x="81" y="492"/>
                      <a:pt x="80" y="492"/>
                    </a:cubicBezTo>
                    <a:cubicBezTo>
                      <a:pt x="80" y="492"/>
                      <a:pt x="79" y="492"/>
                      <a:pt x="79" y="492"/>
                    </a:cubicBezTo>
                    <a:cubicBezTo>
                      <a:pt x="78" y="492"/>
                      <a:pt x="77" y="492"/>
                      <a:pt x="76" y="492"/>
                    </a:cubicBezTo>
                    <a:cubicBezTo>
                      <a:pt x="76" y="492"/>
                      <a:pt x="76" y="492"/>
                      <a:pt x="75" y="492"/>
                    </a:cubicBezTo>
                    <a:cubicBezTo>
                      <a:pt x="74" y="491"/>
                      <a:pt x="73" y="491"/>
                      <a:pt x="72" y="491"/>
                    </a:cubicBezTo>
                    <a:cubicBezTo>
                      <a:pt x="71" y="491"/>
                      <a:pt x="70" y="491"/>
                      <a:pt x="68" y="492"/>
                    </a:cubicBezTo>
                    <a:cubicBezTo>
                      <a:pt x="68" y="492"/>
                      <a:pt x="68" y="492"/>
                      <a:pt x="67" y="492"/>
                    </a:cubicBezTo>
                    <a:cubicBezTo>
                      <a:pt x="67" y="492"/>
                      <a:pt x="66" y="492"/>
                      <a:pt x="65" y="492"/>
                    </a:cubicBezTo>
                    <a:cubicBezTo>
                      <a:pt x="65" y="492"/>
                      <a:pt x="64" y="492"/>
                      <a:pt x="64" y="492"/>
                    </a:cubicBezTo>
                    <a:cubicBezTo>
                      <a:pt x="63" y="492"/>
                      <a:pt x="62" y="492"/>
                      <a:pt x="62" y="492"/>
                    </a:cubicBezTo>
                    <a:cubicBezTo>
                      <a:pt x="61" y="492"/>
                      <a:pt x="61" y="492"/>
                      <a:pt x="61" y="492"/>
                    </a:cubicBezTo>
                    <a:cubicBezTo>
                      <a:pt x="60" y="492"/>
                      <a:pt x="59" y="493"/>
                      <a:pt x="58" y="493"/>
                    </a:cubicBezTo>
                    <a:cubicBezTo>
                      <a:pt x="58" y="493"/>
                      <a:pt x="57" y="493"/>
                      <a:pt x="57" y="493"/>
                    </a:cubicBezTo>
                    <a:cubicBezTo>
                      <a:pt x="56" y="493"/>
                      <a:pt x="55" y="493"/>
                      <a:pt x="54" y="494"/>
                    </a:cubicBezTo>
                    <a:cubicBezTo>
                      <a:pt x="54" y="494"/>
                      <a:pt x="54" y="494"/>
                      <a:pt x="53" y="494"/>
                    </a:cubicBezTo>
                    <a:cubicBezTo>
                      <a:pt x="52" y="494"/>
                      <a:pt x="52" y="494"/>
                      <a:pt x="51" y="495"/>
                    </a:cubicBezTo>
                    <a:cubicBezTo>
                      <a:pt x="50" y="495"/>
                      <a:pt x="50" y="495"/>
                      <a:pt x="50" y="495"/>
                    </a:cubicBezTo>
                    <a:cubicBezTo>
                      <a:pt x="49" y="495"/>
                      <a:pt x="48" y="495"/>
                      <a:pt x="48" y="496"/>
                    </a:cubicBezTo>
                    <a:cubicBezTo>
                      <a:pt x="47" y="496"/>
                      <a:pt x="47" y="496"/>
                      <a:pt x="47" y="496"/>
                    </a:cubicBezTo>
                    <a:cubicBezTo>
                      <a:pt x="46" y="496"/>
                      <a:pt x="45" y="497"/>
                      <a:pt x="44" y="497"/>
                    </a:cubicBezTo>
                    <a:cubicBezTo>
                      <a:pt x="44" y="497"/>
                      <a:pt x="44" y="497"/>
                      <a:pt x="44" y="497"/>
                    </a:cubicBezTo>
                    <a:cubicBezTo>
                      <a:pt x="42" y="498"/>
                      <a:pt x="40" y="499"/>
                      <a:pt x="38" y="500"/>
                    </a:cubicBezTo>
                    <a:cubicBezTo>
                      <a:pt x="37" y="500"/>
                      <a:pt x="37" y="500"/>
                      <a:pt x="37" y="5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0B5B042-E09D-B648-95B6-AFECE53E20EC}"/>
              </a:ext>
            </a:extLst>
          </p:cNvPr>
          <p:cNvSpPr/>
          <p:nvPr/>
        </p:nvSpPr>
        <p:spPr>
          <a:xfrm>
            <a:off x="1614494" y="6234795"/>
            <a:ext cx="1174049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600" dirty="0">
                <a:latin typeface="Century Gothic" panose="020B0502020202020204" pitchFamily="34" charset="0"/>
                <a:sym typeface="Wingdings" pitchFamily="2" charset="2"/>
              </a:rPr>
              <a:t>Designer Checklist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2BA1BE-E6B9-734E-826F-577161CFA8A7}"/>
              </a:ext>
            </a:extLst>
          </p:cNvPr>
          <p:cNvSpPr/>
          <p:nvPr/>
        </p:nvSpPr>
        <p:spPr>
          <a:xfrm>
            <a:off x="5342243" y="6194499"/>
            <a:ext cx="1442798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600" dirty="0">
                <a:latin typeface="Century Gothic" panose="020B0502020202020204" pitchFamily="34" charset="0"/>
                <a:sym typeface="Wingdings" pitchFamily="2" charset="2"/>
              </a:rPr>
              <a:t>Copy Writer Checklist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3867B3D-CA15-1E4F-A36A-CB3D07932021}"/>
              </a:ext>
            </a:extLst>
          </p:cNvPr>
          <p:cNvSpPr/>
          <p:nvPr/>
        </p:nvSpPr>
        <p:spPr>
          <a:xfrm>
            <a:off x="9338741" y="6234795"/>
            <a:ext cx="1347456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600" dirty="0">
                <a:latin typeface="Century Gothic" panose="020B0502020202020204" pitchFamily="34" charset="0"/>
                <a:sym typeface="Wingdings" pitchFamily="2" charset="2"/>
              </a:rPr>
              <a:t>Developer Checklist</a:t>
            </a:r>
            <a:endParaRPr lang="en-US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205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3" grpId="0" animBg="1"/>
      <p:bldP spid="70" grpId="0"/>
      <p:bldP spid="71" grpId="0"/>
      <p:bldP spid="7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4964F6-367C-407B-B2CE-541943564325}"/>
              </a:ext>
            </a:extLst>
          </p:cNvPr>
          <p:cNvCxnSpPr/>
          <p:nvPr/>
        </p:nvCxnSpPr>
        <p:spPr>
          <a:xfrm>
            <a:off x="6096000" y="4711748"/>
            <a:ext cx="0" cy="513600"/>
          </a:xfrm>
          <a:prstGeom prst="line">
            <a:avLst/>
          </a:prstGeom>
          <a:ln w="412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7DFA1-C2D2-46E7-B5BA-D2A0CF67C3CC}"/>
              </a:ext>
            </a:extLst>
          </p:cNvPr>
          <p:cNvCxnSpPr/>
          <p:nvPr/>
        </p:nvCxnSpPr>
        <p:spPr>
          <a:xfrm>
            <a:off x="9990481" y="4711748"/>
            <a:ext cx="0" cy="513600"/>
          </a:xfrm>
          <a:prstGeom prst="line">
            <a:avLst/>
          </a:prstGeom>
          <a:ln w="412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9838D5F-6D3F-4BC1-9EE9-71B84A7BB931}"/>
              </a:ext>
            </a:extLst>
          </p:cNvPr>
          <p:cNvGrpSpPr/>
          <p:nvPr/>
        </p:nvGrpSpPr>
        <p:grpSpPr>
          <a:xfrm>
            <a:off x="8741462" y="2394155"/>
            <a:ext cx="2498038" cy="2493937"/>
            <a:chOff x="6335237" y="2592030"/>
            <a:chExt cx="2185939" cy="218235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CB32F74-ED01-4F62-8477-196ECDA8F068}"/>
                </a:ext>
              </a:extLst>
            </p:cNvPr>
            <p:cNvSpPr/>
            <p:nvPr/>
          </p:nvSpPr>
          <p:spPr>
            <a:xfrm>
              <a:off x="6335237" y="2592030"/>
              <a:ext cx="2185939" cy="218235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A5A753A-4140-4361-BC27-180618FC864D}"/>
                </a:ext>
              </a:extLst>
            </p:cNvPr>
            <p:cNvGrpSpPr/>
            <p:nvPr/>
          </p:nvGrpSpPr>
          <p:grpSpPr>
            <a:xfrm>
              <a:off x="6980790" y="3096696"/>
              <a:ext cx="894834" cy="1151142"/>
              <a:chOff x="3606801" y="2209800"/>
              <a:chExt cx="1895475" cy="2438400"/>
            </a:xfrm>
            <a:solidFill>
              <a:schemeClr val="bg1"/>
            </a:solidFill>
          </p:grpSpPr>
          <p:sp>
            <p:nvSpPr>
              <p:cNvPr id="51" name="Freeform 19">
                <a:extLst>
                  <a:ext uri="{FF2B5EF4-FFF2-40B4-BE49-F238E27FC236}">
                    <a16:creationId xmlns:a16="http://schemas.microsoft.com/office/drawing/2014/main" id="{973A89ED-0A09-4AB9-87CD-E66013CC98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06801" y="3227388"/>
                <a:ext cx="501650" cy="1316038"/>
              </a:xfrm>
              <a:custGeom>
                <a:avLst/>
                <a:gdLst>
                  <a:gd name="T0" fmla="*/ 0 w 316"/>
                  <a:gd name="T1" fmla="*/ 829 h 829"/>
                  <a:gd name="T2" fmla="*/ 316 w 316"/>
                  <a:gd name="T3" fmla="*/ 829 h 829"/>
                  <a:gd name="T4" fmla="*/ 316 w 316"/>
                  <a:gd name="T5" fmla="*/ 0 h 829"/>
                  <a:gd name="T6" fmla="*/ 0 w 316"/>
                  <a:gd name="T7" fmla="*/ 0 h 829"/>
                  <a:gd name="T8" fmla="*/ 0 w 316"/>
                  <a:gd name="T9" fmla="*/ 829 h 829"/>
                  <a:gd name="T10" fmla="*/ 64 w 316"/>
                  <a:gd name="T11" fmla="*/ 64 h 829"/>
                  <a:gd name="T12" fmla="*/ 253 w 316"/>
                  <a:gd name="T13" fmla="*/ 64 h 829"/>
                  <a:gd name="T14" fmla="*/ 253 w 316"/>
                  <a:gd name="T15" fmla="*/ 767 h 829"/>
                  <a:gd name="T16" fmla="*/ 64 w 316"/>
                  <a:gd name="T17" fmla="*/ 767 h 829"/>
                  <a:gd name="T18" fmla="*/ 64 w 316"/>
                  <a:gd name="T19" fmla="*/ 64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6" h="829">
                    <a:moveTo>
                      <a:pt x="0" y="829"/>
                    </a:moveTo>
                    <a:lnTo>
                      <a:pt x="316" y="829"/>
                    </a:lnTo>
                    <a:lnTo>
                      <a:pt x="316" y="0"/>
                    </a:lnTo>
                    <a:lnTo>
                      <a:pt x="0" y="0"/>
                    </a:lnTo>
                    <a:lnTo>
                      <a:pt x="0" y="829"/>
                    </a:lnTo>
                    <a:close/>
                    <a:moveTo>
                      <a:pt x="64" y="64"/>
                    </a:moveTo>
                    <a:lnTo>
                      <a:pt x="253" y="64"/>
                    </a:lnTo>
                    <a:lnTo>
                      <a:pt x="253" y="767"/>
                    </a:lnTo>
                    <a:lnTo>
                      <a:pt x="64" y="767"/>
                    </a:lnTo>
                    <a:lnTo>
                      <a:pt x="64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0">
                <a:extLst>
                  <a:ext uri="{FF2B5EF4-FFF2-40B4-BE49-F238E27FC236}">
                    <a16:creationId xmlns:a16="http://schemas.microsoft.com/office/drawing/2014/main" id="{B8C6FEA7-BA3D-482D-96BD-BB5CADB0D4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1313" y="2209800"/>
                <a:ext cx="1350963" cy="2438400"/>
              </a:xfrm>
              <a:custGeom>
                <a:avLst/>
                <a:gdLst>
                  <a:gd name="T0" fmla="*/ 352 w 391"/>
                  <a:gd name="T1" fmla="*/ 351 h 695"/>
                  <a:gd name="T2" fmla="*/ 304 w 391"/>
                  <a:gd name="T3" fmla="*/ 261 h 695"/>
                  <a:gd name="T4" fmla="*/ 362 w 391"/>
                  <a:gd name="T5" fmla="*/ 151 h 695"/>
                  <a:gd name="T6" fmla="*/ 313 w 391"/>
                  <a:gd name="T7" fmla="*/ 0 h 695"/>
                  <a:gd name="T8" fmla="*/ 275 w 391"/>
                  <a:gd name="T9" fmla="*/ 99 h 695"/>
                  <a:gd name="T10" fmla="*/ 203 w 391"/>
                  <a:gd name="T11" fmla="*/ 134 h 695"/>
                  <a:gd name="T12" fmla="*/ 188 w 391"/>
                  <a:gd name="T13" fmla="*/ 0 h 695"/>
                  <a:gd name="T14" fmla="*/ 102 w 391"/>
                  <a:gd name="T15" fmla="*/ 68 h 695"/>
                  <a:gd name="T16" fmla="*/ 159 w 391"/>
                  <a:gd name="T17" fmla="*/ 209 h 695"/>
                  <a:gd name="T18" fmla="*/ 156 w 391"/>
                  <a:gd name="T19" fmla="*/ 232 h 695"/>
                  <a:gd name="T20" fmla="*/ 50 w 391"/>
                  <a:gd name="T21" fmla="*/ 307 h 695"/>
                  <a:gd name="T22" fmla="*/ 0 w 391"/>
                  <a:gd name="T23" fmla="*/ 319 h 695"/>
                  <a:gd name="T24" fmla="*/ 21 w 391"/>
                  <a:gd name="T25" fmla="*/ 347 h 695"/>
                  <a:gd name="T26" fmla="*/ 127 w 391"/>
                  <a:gd name="T27" fmla="*/ 272 h 695"/>
                  <a:gd name="T28" fmla="*/ 215 w 391"/>
                  <a:gd name="T29" fmla="*/ 283 h 695"/>
                  <a:gd name="T30" fmla="*/ 261 w 391"/>
                  <a:gd name="T31" fmla="*/ 544 h 695"/>
                  <a:gd name="T32" fmla="*/ 209 w 391"/>
                  <a:gd name="T33" fmla="*/ 511 h 695"/>
                  <a:gd name="T34" fmla="*/ 160 w 391"/>
                  <a:gd name="T35" fmla="*/ 394 h 695"/>
                  <a:gd name="T36" fmla="*/ 77 w 391"/>
                  <a:gd name="T37" fmla="*/ 466 h 695"/>
                  <a:gd name="T38" fmla="*/ 170 w 391"/>
                  <a:gd name="T39" fmla="*/ 457 h 695"/>
                  <a:gd name="T40" fmla="*/ 217 w 391"/>
                  <a:gd name="T41" fmla="*/ 569 h 695"/>
                  <a:gd name="T42" fmla="*/ 256 w 391"/>
                  <a:gd name="T43" fmla="*/ 637 h 695"/>
                  <a:gd name="T44" fmla="*/ 243 w 391"/>
                  <a:gd name="T45" fmla="*/ 666 h 695"/>
                  <a:gd name="T46" fmla="*/ 188 w 391"/>
                  <a:gd name="T47" fmla="*/ 634 h 695"/>
                  <a:gd name="T48" fmla="*/ 159 w 391"/>
                  <a:gd name="T49" fmla="*/ 571 h 695"/>
                  <a:gd name="T50" fmla="*/ 108 w 391"/>
                  <a:gd name="T51" fmla="*/ 608 h 695"/>
                  <a:gd name="T52" fmla="*/ 38 w 391"/>
                  <a:gd name="T53" fmla="*/ 579 h 695"/>
                  <a:gd name="T54" fmla="*/ 0 w 391"/>
                  <a:gd name="T55" fmla="*/ 608 h 695"/>
                  <a:gd name="T56" fmla="*/ 62 w 391"/>
                  <a:gd name="T57" fmla="*/ 618 h 695"/>
                  <a:gd name="T58" fmla="*/ 160 w 391"/>
                  <a:gd name="T59" fmla="*/ 637 h 695"/>
                  <a:gd name="T60" fmla="*/ 243 w 391"/>
                  <a:gd name="T61" fmla="*/ 695 h 695"/>
                  <a:gd name="T62" fmla="*/ 304 w 391"/>
                  <a:gd name="T63" fmla="*/ 629 h 695"/>
                  <a:gd name="T64" fmla="*/ 323 w 391"/>
                  <a:gd name="T65" fmla="*/ 547 h 695"/>
                  <a:gd name="T66" fmla="*/ 352 w 391"/>
                  <a:gd name="T67" fmla="*/ 460 h 695"/>
                  <a:gd name="T68" fmla="*/ 333 w 391"/>
                  <a:gd name="T69" fmla="*/ 319 h 695"/>
                  <a:gd name="T70" fmla="*/ 289 w 391"/>
                  <a:gd name="T71" fmla="*/ 347 h 695"/>
                  <a:gd name="T72" fmla="*/ 281 w 391"/>
                  <a:gd name="T73" fmla="*/ 290 h 695"/>
                  <a:gd name="T74" fmla="*/ 333 w 391"/>
                  <a:gd name="T75" fmla="*/ 319 h 695"/>
                  <a:gd name="T76" fmla="*/ 197 w 391"/>
                  <a:gd name="T77" fmla="*/ 242 h 695"/>
                  <a:gd name="T78" fmla="*/ 188 w 391"/>
                  <a:gd name="T79" fmla="*/ 197 h 695"/>
                  <a:gd name="T80" fmla="*/ 131 w 391"/>
                  <a:gd name="T81" fmla="*/ 78 h 695"/>
                  <a:gd name="T82" fmla="*/ 159 w 391"/>
                  <a:gd name="T83" fmla="*/ 102 h 695"/>
                  <a:gd name="T84" fmla="*/ 239 w 391"/>
                  <a:gd name="T85" fmla="*/ 174 h 695"/>
                  <a:gd name="T86" fmla="*/ 304 w 391"/>
                  <a:gd name="T87" fmla="*/ 37 h 695"/>
                  <a:gd name="T88" fmla="*/ 333 w 391"/>
                  <a:gd name="T89" fmla="*/ 139 h 695"/>
                  <a:gd name="T90" fmla="*/ 275 w 391"/>
                  <a:gd name="T91" fmla="*/ 261 h 695"/>
                  <a:gd name="T92" fmla="*/ 228 w 391"/>
                  <a:gd name="T93" fmla="*/ 257 h 695"/>
                  <a:gd name="T94" fmla="*/ 256 w 391"/>
                  <a:gd name="T95" fmla="*/ 608 h 695"/>
                  <a:gd name="T96" fmla="*/ 246 w 391"/>
                  <a:gd name="T97" fmla="*/ 578 h 695"/>
                  <a:gd name="T98" fmla="*/ 288 w 391"/>
                  <a:gd name="T99" fmla="*/ 553 h 695"/>
                  <a:gd name="T100" fmla="*/ 275 w 391"/>
                  <a:gd name="T101" fmla="*/ 608 h 695"/>
                  <a:gd name="T102" fmla="*/ 290 w 391"/>
                  <a:gd name="T103" fmla="*/ 521 h 695"/>
                  <a:gd name="T104" fmla="*/ 304 w 391"/>
                  <a:gd name="T105" fmla="*/ 463 h 695"/>
                  <a:gd name="T106" fmla="*/ 304 w 391"/>
                  <a:gd name="T107" fmla="*/ 521 h 695"/>
                  <a:gd name="T108" fmla="*/ 304 w 391"/>
                  <a:gd name="T109" fmla="*/ 434 h 695"/>
                  <a:gd name="T110" fmla="*/ 290 w 391"/>
                  <a:gd name="T111" fmla="*/ 376 h 695"/>
                  <a:gd name="T112" fmla="*/ 333 w 391"/>
                  <a:gd name="T113" fmla="*/ 376 h 695"/>
                  <a:gd name="T114" fmla="*/ 333 w 391"/>
                  <a:gd name="T115" fmla="*/ 434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1" h="695">
                    <a:moveTo>
                      <a:pt x="391" y="405"/>
                    </a:moveTo>
                    <a:cubicBezTo>
                      <a:pt x="391" y="380"/>
                      <a:pt x="375" y="359"/>
                      <a:pt x="352" y="351"/>
                    </a:cubicBezTo>
                    <a:cubicBezTo>
                      <a:pt x="358" y="342"/>
                      <a:pt x="362" y="330"/>
                      <a:pt x="362" y="319"/>
                    </a:cubicBezTo>
                    <a:cubicBezTo>
                      <a:pt x="362" y="287"/>
                      <a:pt x="336" y="261"/>
                      <a:pt x="304" y="261"/>
                    </a:cubicBezTo>
                    <a:cubicBezTo>
                      <a:pt x="304" y="209"/>
                      <a:pt x="304" y="209"/>
                      <a:pt x="304" y="209"/>
                    </a:cubicBezTo>
                    <a:cubicBezTo>
                      <a:pt x="362" y="151"/>
                      <a:pt x="362" y="151"/>
                      <a:pt x="362" y="151"/>
                    </a:cubicBezTo>
                    <a:cubicBezTo>
                      <a:pt x="362" y="68"/>
                      <a:pt x="362" y="68"/>
                      <a:pt x="362" y="68"/>
                    </a:cubicBezTo>
                    <a:cubicBezTo>
                      <a:pt x="313" y="0"/>
                      <a:pt x="313" y="0"/>
                      <a:pt x="313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99"/>
                      <a:pt x="275" y="99"/>
                      <a:pt x="275" y="99"/>
                    </a:cubicBezTo>
                    <a:cubicBezTo>
                      <a:pt x="275" y="123"/>
                      <a:pt x="258" y="143"/>
                      <a:pt x="236" y="145"/>
                    </a:cubicBezTo>
                    <a:cubicBezTo>
                      <a:pt x="224" y="146"/>
                      <a:pt x="212" y="142"/>
                      <a:pt x="203" y="134"/>
                    </a:cubicBezTo>
                    <a:cubicBezTo>
                      <a:pt x="194" y="125"/>
                      <a:pt x="188" y="114"/>
                      <a:pt x="188" y="10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102" y="151"/>
                      <a:pt x="102" y="151"/>
                      <a:pt x="102" y="151"/>
                    </a:cubicBez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59" y="232"/>
                      <a:pt x="159" y="232"/>
                      <a:pt x="159" y="232"/>
                    </a:cubicBezTo>
                    <a:cubicBezTo>
                      <a:pt x="158" y="232"/>
                      <a:pt x="157" y="232"/>
                      <a:pt x="156" y="232"/>
                    </a:cubicBezTo>
                    <a:cubicBezTo>
                      <a:pt x="137" y="232"/>
                      <a:pt x="120" y="239"/>
                      <a:pt x="106" y="252"/>
                    </a:cubicBezTo>
                    <a:cubicBezTo>
                      <a:pt x="50" y="307"/>
                      <a:pt x="50" y="307"/>
                      <a:pt x="50" y="307"/>
                    </a:cubicBezTo>
                    <a:cubicBezTo>
                      <a:pt x="42" y="314"/>
                      <a:pt x="32" y="319"/>
                      <a:pt x="21" y="319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21" y="347"/>
                      <a:pt x="21" y="347"/>
                      <a:pt x="21" y="347"/>
                    </a:cubicBezTo>
                    <a:cubicBezTo>
                      <a:pt x="39" y="347"/>
                      <a:pt x="57" y="340"/>
                      <a:pt x="70" y="327"/>
                    </a:cubicBezTo>
                    <a:cubicBezTo>
                      <a:pt x="127" y="272"/>
                      <a:pt x="127" y="272"/>
                      <a:pt x="127" y="272"/>
                    </a:cubicBezTo>
                    <a:cubicBezTo>
                      <a:pt x="141" y="258"/>
                      <a:pt x="165" y="258"/>
                      <a:pt x="184" y="267"/>
                    </a:cubicBezTo>
                    <a:cubicBezTo>
                      <a:pt x="215" y="283"/>
                      <a:pt x="215" y="283"/>
                      <a:pt x="215" y="283"/>
                    </a:cubicBezTo>
                    <a:cubicBezTo>
                      <a:pt x="243" y="298"/>
                      <a:pt x="261" y="326"/>
                      <a:pt x="261" y="358"/>
                    </a:cubicBezTo>
                    <a:cubicBezTo>
                      <a:pt x="261" y="544"/>
                      <a:pt x="261" y="544"/>
                      <a:pt x="261" y="544"/>
                    </a:cubicBezTo>
                    <a:cubicBezTo>
                      <a:pt x="261" y="547"/>
                      <a:pt x="258" y="550"/>
                      <a:pt x="255" y="550"/>
                    </a:cubicBezTo>
                    <a:cubicBezTo>
                      <a:pt x="232" y="550"/>
                      <a:pt x="212" y="534"/>
                      <a:pt x="209" y="511"/>
                    </a:cubicBezTo>
                    <a:cubicBezTo>
                      <a:pt x="188" y="390"/>
                      <a:pt x="188" y="390"/>
                      <a:pt x="188" y="390"/>
                    </a:cubicBezTo>
                    <a:cubicBezTo>
                      <a:pt x="160" y="394"/>
                      <a:pt x="160" y="394"/>
                      <a:pt x="160" y="394"/>
                    </a:cubicBezTo>
                    <a:cubicBezTo>
                      <a:pt x="163" y="414"/>
                      <a:pt x="163" y="414"/>
                      <a:pt x="163" y="414"/>
                    </a:cubicBezTo>
                    <a:cubicBezTo>
                      <a:pt x="159" y="426"/>
                      <a:pt x="139" y="466"/>
                      <a:pt x="77" y="466"/>
                    </a:cubicBezTo>
                    <a:cubicBezTo>
                      <a:pt x="77" y="495"/>
                      <a:pt x="77" y="495"/>
                      <a:pt x="77" y="495"/>
                    </a:cubicBezTo>
                    <a:cubicBezTo>
                      <a:pt x="122" y="495"/>
                      <a:pt x="152" y="477"/>
                      <a:pt x="170" y="457"/>
                    </a:cubicBezTo>
                    <a:cubicBezTo>
                      <a:pt x="180" y="516"/>
                      <a:pt x="180" y="516"/>
                      <a:pt x="180" y="516"/>
                    </a:cubicBezTo>
                    <a:cubicBezTo>
                      <a:pt x="184" y="539"/>
                      <a:pt x="198" y="558"/>
                      <a:pt x="217" y="569"/>
                    </a:cubicBezTo>
                    <a:cubicBezTo>
                      <a:pt x="217" y="598"/>
                      <a:pt x="217" y="598"/>
                      <a:pt x="217" y="598"/>
                    </a:cubicBezTo>
                    <a:cubicBezTo>
                      <a:pt x="217" y="620"/>
                      <a:pt x="235" y="637"/>
                      <a:pt x="256" y="637"/>
                    </a:cubicBezTo>
                    <a:cubicBezTo>
                      <a:pt x="275" y="637"/>
                      <a:pt x="275" y="637"/>
                      <a:pt x="275" y="637"/>
                    </a:cubicBezTo>
                    <a:cubicBezTo>
                      <a:pt x="274" y="653"/>
                      <a:pt x="260" y="666"/>
                      <a:pt x="243" y="666"/>
                    </a:cubicBezTo>
                    <a:cubicBezTo>
                      <a:pt x="220" y="666"/>
                      <a:pt x="220" y="666"/>
                      <a:pt x="220" y="666"/>
                    </a:cubicBezTo>
                    <a:cubicBezTo>
                      <a:pt x="203" y="666"/>
                      <a:pt x="188" y="651"/>
                      <a:pt x="188" y="634"/>
                    </a:cubicBezTo>
                    <a:cubicBezTo>
                      <a:pt x="188" y="571"/>
                      <a:pt x="188" y="571"/>
                      <a:pt x="188" y="571"/>
                    </a:cubicBezTo>
                    <a:cubicBezTo>
                      <a:pt x="159" y="571"/>
                      <a:pt x="159" y="571"/>
                      <a:pt x="159" y="571"/>
                    </a:cubicBezTo>
                    <a:cubicBezTo>
                      <a:pt x="159" y="608"/>
                      <a:pt x="159" y="608"/>
                      <a:pt x="159" y="608"/>
                    </a:cubicBezTo>
                    <a:cubicBezTo>
                      <a:pt x="108" y="608"/>
                      <a:pt x="108" y="608"/>
                      <a:pt x="108" y="608"/>
                    </a:cubicBezTo>
                    <a:cubicBezTo>
                      <a:pt x="98" y="608"/>
                      <a:pt x="90" y="604"/>
                      <a:pt x="83" y="598"/>
                    </a:cubicBezTo>
                    <a:cubicBezTo>
                      <a:pt x="71" y="586"/>
                      <a:pt x="55" y="579"/>
                      <a:pt x="38" y="579"/>
                    </a:cubicBezTo>
                    <a:cubicBezTo>
                      <a:pt x="0" y="579"/>
                      <a:pt x="0" y="579"/>
                      <a:pt x="0" y="579"/>
                    </a:cubicBezTo>
                    <a:cubicBezTo>
                      <a:pt x="0" y="608"/>
                      <a:pt x="0" y="608"/>
                      <a:pt x="0" y="608"/>
                    </a:cubicBezTo>
                    <a:cubicBezTo>
                      <a:pt x="38" y="608"/>
                      <a:pt x="38" y="608"/>
                      <a:pt x="38" y="608"/>
                    </a:cubicBezTo>
                    <a:cubicBezTo>
                      <a:pt x="47" y="608"/>
                      <a:pt x="56" y="611"/>
                      <a:pt x="62" y="618"/>
                    </a:cubicBezTo>
                    <a:cubicBezTo>
                      <a:pt x="75" y="630"/>
                      <a:pt x="91" y="637"/>
                      <a:pt x="108" y="637"/>
                    </a:cubicBezTo>
                    <a:cubicBezTo>
                      <a:pt x="160" y="637"/>
                      <a:pt x="160" y="637"/>
                      <a:pt x="160" y="637"/>
                    </a:cubicBezTo>
                    <a:cubicBezTo>
                      <a:pt x="161" y="669"/>
                      <a:pt x="188" y="695"/>
                      <a:pt x="220" y="695"/>
                    </a:cubicBezTo>
                    <a:cubicBezTo>
                      <a:pt x="243" y="695"/>
                      <a:pt x="243" y="695"/>
                      <a:pt x="243" y="695"/>
                    </a:cubicBezTo>
                    <a:cubicBezTo>
                      <a:pt x="277" y="695"/>
                      <a:pt x="304" y="667"/>
                      <a:pt x="304" y="634"/>
                    </a:cubicBezTo>
                    <a:cubicBezTo>
                      <a:pt x="304" y="629"/>
                      <a:pt x="304" y="629"/>
                      <a:pt x="304" y="629"/>
                    </a:cubicBezTo>
                    <a:cubicBezTo>
                      <a:pt x="321" y="619"/>
                      <a:pt x="333" y="600"/>
                      <a:pt x="333" y="579"/>
                    </a:cubicBezTo>
                    <a:cubicBezTo>
                      <a:pt x="333" y="567"/>
                      <a:pt x="329" y="556"/>
                      <a:pt x="323" y="547"/>
                    </a:cubicBezTo>
                    <a:cubicBezTo>
                      <a:pt x="346" y="539"/>
                      <a:pt x="362" y="517"/>
                      <a:pt x="362" y="492"/>
                    </a:cubicBezTo>
                    <a:cubicBezTo>
                      <a:pt x="362" y="480"/>
                      <a:pt x="358" y="469"/>
                      <a:pt x="352" y="460"/>
                    </a:cubicBezTo>
                    <a:cubicBezTo>
                      <a:pt x="375" y="452"/>
                      <a:pt x="391" y="431"/>
                      <a:pt x="391" y="405"/>
                    </a:cubicBezTo>
                    <a:close/>
                    <a:moveTo>
                      <a:pt x="333" y="319"/>
                    </a:moveTo>
                    <a:cubicBezTo>
                      <a:pt x="333" y="334"/>
                      <a:pt x="320" y="347"/>
                      <a:pt x="304" y="347"/>
                    </a:cubicBezTo>
                    <a:cubicBezTo>
                      <a:pt x="289" y="347"/>
                      <a:pt x="289" y="347"/>
                      <a:pt x="289" y="347"/>
                    </a:cubicBezTo>
                    <a:cubicBezTo>
                      <a:pt x="287" y="328"/>
                      <a:pt x="280" y="309"/>
                      <a:pt x="269" y="293"/>
                    </a:cubicBezTo>
                    <a:cubicBezTo>
                      <a:pt x="273" y="291"/>
                      <a:pt x="277" y="290"/>
                      <a:pt x="281" y="290"/>
                    </a:cubicBezTo>
                    <a:cubicBezTo>
                      <a:pt x="304" y="290"/>
                      <a:pt x="304" y="290"/>
                      <a:pt x="304" y="290"/>
                    </a:cubicBezTo>
                    <a:cubicBezTo>
                      <a:pt x="320" y="290"/>
                      <a:pt x="333" y="303"/>
                      <a:pt x="333" y="319"/>
                    </a:cubicBezTo>
                    <a:close/>
                    <a:moveTo>
                      <a:pt x="228" y="257"/>
                    </a:moveTo>
                    <a:cubicBezTo>
                      <a:pt x="197" y="242"/>
                      <a:pt x="197" y="242"/>
                      <a:pt x="197" y="242"/>
                    </a:cubicBezTo>
                    <a:cubicBezTo>
                      <a:pt x="194" y="240"/>
                      <a:pt x="191" y="239"/>
                      <a:pt x="188" y="238"/>
                    </a:cubicBezTo>
                    <a:cubicBezTo>
                      <a:pt x="188" y="197"/>
                      <a:pt x="188" y="197"/>
                      <a:pt x="188" y="197"/>
                    </a:cubicBezTo>
                    <a:cubicBezTo>
                      <a:pt x="131" y="139"/>
                      <a:pt x="131" y="139"/>
                      <a:pt x="131" y="13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59" y="41"/>
                      <a:pt x="159" y="41"/>
                      <a:pt x="159" y="41"/>
                    </a:cubicBezTo>
                    <a:cubicBezTo>
                      <a:pt x="159" y="102"/>
                      <a:pt x="159" y="102"/>
                      <a:pt x="159" y="102"/>
                    </a:cubicBezTo>
                    <a:cubicBezTo>
                      <a:pt x="159" y="122"/>
                      <a:pt x="168" y="141"/>
                      <a:pt x="183" y="155"/>
                    </a:cubicBezTo>
                    <a:cubicBezTo>
                      <a:pt x="198" y="169"/>
                      <a:pt x="219" y="175"/>
                      <a:pt x="239" y="174"/>
                    </a:cubicBezTo>
                    <a:cubicBezTo>
                      <a:pt x="275" y="170"/>
                      <a:pt x="304" y="137"/>
                      <a:pt x="304" y="99"/>
                    </a:cubicBezTo>
                    <a:cubicBezTo>
                      <a:pt x="304" y="37"/>
                      <a:pt x="304" y="37"/>
                      <a:pt x="304" y="37"/>
                    </a:cubicBezTo>
                    <a:cubicBezTo>
                      <a:pt x="333" y="77"/>
                      <a:pt x="333" y="77"/>
                      <a:pt x="333" y="77"/>
                    </a:cubicBezTo>
                    <a:cubicBezTo>
                      <a:pt x="333" y="139"/>
                      <a:pt x="333" y="139"/>
                      <a:pt x="333" y="139"/>
                    </a:cubicBezTo>
                    <a:cubicBezTo>
                      <a:pt x="275" y="197"/>
                      <a:pt x="275" y="197"/>
                      <a:pt x="275" y="197"/>
                    </a:cubicBezTo>
                    <a:cubicBezTo>
                      <a:pt x="275" y="261"/>
                      <a:pt x="275" y="261"/>
                      <a:pt x="275" y="261"/>
                    </a:cubicBezTo>
                    <a:cubicBezTo>
                      <a:pt x="266" y="262"/>
                      <a:pt x="257" y="266"/>
                      <a:pt x="250" y="272"/>
                    </a:cubicBezTo>
                    <a:cubicBezTo>
                      <a:pt x="243" y="266"/>
                      <a:pt x="236" y="261"/>
                      <a:pt x="228" y="257"/>
                    </a:cubicBezTo>
                    <a:close/>
                    <a:moveTo>
                      <a:pt x="275" y="608"/>
                    </a:moveTo>
                    <a:cubicBezTo>
                      <a:pt x="256" y="608"/>
                      <a:pt x="256" y="608"/>
                      <a:pt x="256" y="608"/>
                    </a:cubicBezTo>
                    <a:cubicBezTo>
                      <a:pt x="250" y="608"/>
                      <a:pt x="246" y="604"/>
                      <a:pt x="246" y="598"/>
                    </a:cubicBezTo>
                    <a:cubicBezTo>
                      <a:pt x="246" y="578"/>
                      <a:pt x="246" y="578"/>
                      <a:pt x="246" y="578"/>
                    </a:cubicBezTo>
                    <a:cubicBezTo>
                      <a:pt x="249" y="579"/>
                      <a:pt x="252" y="579"/>
                      <a:pt x="255" y="579"/>
                    </a:cubicBezTo>
                    <a:cubicBezTo>
                      <a:pt x="271" y="579"/>
                      <a:pt x="284" y="568"/>
                      <a:pt x="288" y="553"/>
                    </a:cubicBezTo>
                    <a:cubicBezTo>
                      <a:pt x="298" y="558"/>
                      <a:pt x="304" y="568"/>
                      <a:pt x="304" y="579"/>
                    </a:cubicBezTo>
                    <a:cubicBezTo>
                      <a:pt x="304" y="595"/>
                      <a:pt x="291" y="608"/>
                      <a:pt x="275" y="608"/>
                    </a:cubicBezTo>
                    <a:close/>
                    <a:moveTo>
                      <a:pt x="304" y="521"/>
                    </a:moveTo>
                    <a:cubicBezTo>
                      <a:pt x="290" y="521"/>
                      <a:pt x="290" y="521"/>
                      <a:pt x="290" y="521"/>
                    </a:cubicBezTo>
                    <a:cubicBezTo>
                      <a:pt x="290" y="463"/>
                      <a:pt x="290" y="463"/>
                      <a:pt x="290" y="463"/>
                    </a:cubicBezTo>
                    <a:cubicBezTo>
                      <a:pt x="304" y="463"/>
                      <a:pt x="304" y="463"/>
                      <a:pt x="304" y="463"/>
                    </a:cubicBezTo>
                    <a:cubicBezTo>
                      <a:pt x="320" y="463"/>
                      <a:pt x="333" y="476"/>
                      <a:pt x="333" y="492"/>
                    </a:cubicBezTo>
                    <a:cubicBezTo>
                      <a:pt x="333" y="508"/>
                      <a:pt x="320" y="521"/>
                      <a:pt x="304" y="521"/>
                    </a:cubicBezTo>
                    <a:close/>
                    <a:moveTo>
                      <a:pt x="333" y="434"/>
                    </a:moveTo>
                    <a:cubicBezTo>
                      <a:pt x="304" y="434"/>
                      <a:pt x="304" y="434"/>
                      <a:pt x="304" y="434"/>
                    </a:cubicBezTo>
                    <a:cubicBezTo>
                      <a:pt x="290" y="434"/>
                      <a:pt x="290" y="434"/>
                      <a:pt x="290" y="434"/>
                    </a:cubicBezTo>
                    <a:cubicBezTo>
                      <a:pt x="290" y="376"/>
                      <a:pt x="290" y="376"/>
                      <a:pt x="290" y="376"/>
                    </a:cubicBezTo>
                    <a:cubicBezTo>
                      <a:pt x="304" y="376"/>
                      <a:pt x="304" y="376"/>
                      <a:pt x="304" y="376"/>
                    </a:cubicBezTo>
                    <a:cubicBezTo>
                      <a:pt x="333" y="376"/>
                      <a:pt x="333" y="376"/>
                      <a:pt x="333" y="376"/>
                    </a:cubicBezTo>
                    <a:cubicBezTo>
                      <a:pt x="349" y="376"/>
                      <a:pt x="362" y="389"/>
                      <a:pt x="362" y="405"/>
                    </a:cubicBezTo>
                    <a:cubicBezTo>
                      <a:pt x="362" y="421"/>
                      <a:pt x="349" y="434"/>
                      <a:pt x="333" y="4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Rectangle 21">
                <a:extLst>
                  <a:ext uri="{FF2B5EF4-FFF2-40B4-BE49-F238E27FC236}">
                    <a16:creationId xmlns:a16="http://schemas.microsoft.com/office/drawing/2014/main" id="{7A68A0FD-D4CC-46C6-A05F-B66176DE69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8413" y="4241800"/>
                <a:ext cx="10001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139D42C3-0019-4E9D-B706-6A2E6F9A9C67}"/>
              </a:ext>
            </a:extLst>
          </p:cNvPr>
          <p:cNvSpPr/>
          <p:nvPr/>
        </p:nvSpPr>
        <p:spPr>
          <a:xfrm>
            <a:off x="7257205" y="3040801"/>
            <a:ext cx="1593026" cy="1200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8A63B9-E4B7-4E65-8A3B-24234605A660}"/>
              </a:ext>
            </a:extLst>
          </p:cNvPr>
          <p:cNvGrpSpPr/>
          <p:nvPr/>
        </p:nvGrpSpPr>
        <p:grpSpPr>
          <a:xfrm>
            <a:off x="4852161" y="2397284"/>
            <a:ext cx="2487678" cy="2487678"/>
            <a:chOff x="3670825" y="2592030"/>
            <a:chExt cx="2185939" cy="218235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875F91-3BDC-427C-BEB9-037D3D725272}"/>
                </a:ext>
              </a:extLst>
            </p:cNvPr>
            <p:cNvSpPr/>
            <p:nvPr/>
          </p:nvSpPr>
          <p:spPr>
            <a:xfrm>
              <a:off x="3670825" y="2592030"/>
              <a:ext cx="2185939" cy="218235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81674D3-BBBF-4225-84A7-BFDEC624A7B9}"/>
                </a:ext>
              </a:extLst>
            </p:cNvPr>
            <p:cNvGrpSpPr/>
            <p:nvPr/>
          </p:nvGrpSpPr>
          <p:grpSpPr>
            <a:xfrm>
              <a:off x="4197216" y="3096694"/>
              <a:ext cx="1133158" cy="1151144"/>
              <a:chOff x="8843963" y="2209800"/>
              <a:chExt cx="2400300" cy="2438401"/>
            </a:xfrm>
            <a:solidFill>
              <a:schemeClr val="bg1"/>
            </a:solidFill>
          </p:grpSpPr>
          <p:sp>
            <p:nvSpPr>
              <p:cNvPr id="19" name="Freeform 9">
                <a:extLst>
                  <a:ext uri="{FF2B5EF4-FFF2-40B4-BE49-F238E27FC236}">
                    <a16:creationId xmlns:a16="http://schemas.microsoft.com/office/drawing/2014/main" id="{FC026C84-3AC8-499A-9D33-628C958319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43963" y="2462213"/>
                <a:ext cx="2103438" cy="1730375"/>
              </a:xfrm>
              <a:custGeom>
                <a:avLst/>
                <a:gdLst>
                  <a:gd name="T0" fmla="*/ 0 w 1325"/>
                  <a:gd name="T1" fmla="*/ 1090 h 1090"/>
                  <a:gd name="T2" fmla="*/ 473 w 1325"/>
                  <a:gd name="T3" fmla="*/ 1090 h 1090"/>
                  <a:gd name="T4" fmla="*/ 473 w 1325"/>
                  <a:gd name="T5" fmla="*/ 1023 h 1090"/>
                  <a:gd name="T6" fmla="*/ 410 w 1325"/>
                  <a:gd name="T7" fmla="*/ 1023 h 1090"/>
                  <a:gd name="T8" fmla="*/ 410 w 1325"/>
                  <a:gd name="T9" fmla="*/ 256 h 1090"/>
                  <a:gd name="T10" fmla="*/ 1259 w 1325"/>
                  <a:gd name="T11" fmla="*/ 256 h 1090"/>
                  <a:gd name="T12" fmla="*/ 1259 w 1325"/>
                  <a:gd name="T13" fmla="*/ 1023 h 1090"/>
                  <a:gd name="T14" fmla="*/ 1168 w 1325"/>
                  <a:gd name="T15" fmla="*/ 1023 h 1090"/>
                  <a:gd name="T16" fmla="*/ 1168 w 1325"/>
                  <a:gd name="T17" fmla="*/ 1090 h 1090"/>
                  <a:gd name="T18" fmla="*/ 1325 w 1325"/>
                  <a:gd name="T19" fmla="*/ 1090 h 1090"/>
                  <a:gd name="T20" fmla="*/ 1325 w 1325"/>
                  <a:gd name="T21" fmla="*/ 0 h 1090"/>
                  <a:gd name="T22" fmla="*/ 0 w 1325"/>
                  <a:gd name="T23" fmla="*/ 0 h 1090"/>
                  <a:gd name="T24" fmla="*/ 0 w 1325"/>
                  <a:gd name="T25" fmla="*/ 1090 h 1090"/>
                  <a:gd name="T26" fmla="*/ 346 w 1325"/>
                  <a:gd name="T27" fmla="*/ 1023 h 1090"/>
                  <a:gd name="T28" fmla="*/ 65 w 1325"/>
                  <a:gd name="T29" fmla="*/ 1023 h 1090"/>
                  <a:gd name="T30" fmla="*/ 65 w 1325"/>
                  <a:gd name="T31" fmla="*/ 256 h 1090"/>
                  <a:gd name="T32" fmla="*/ 346 w 1325"/>
                  <a:gd name="T33" fmla="*/ 256 h 1090"/>
                  <a:gd name="T34" fmla="*/ 346 w 1325"/>
                  <a:gd name="T35" fmla="*/ 1023 h 1090"/>
                  <a:gd name="T36" fmla="*/ 1259 w 1325"/>
                  <a:gd name="T37" fmla="*/ 64 h 1090"/>
                  <a:gd name="T38" fmla="*/ 1259 w 1325"/>
                  <a:gd name="T39" fmla="*/ 195 h 1090"/>
                  <a:gd name="T40" fmla="*/ 65 w 1325"/>
                  <a:gd name="T41" fmla="*/ 195 h 1090"/>
                  <a:gd name="T42" fmla="*/ 65 w 1325"/>
                  <a:gd name="T43" fmla="*/ 64 h 1090"/>
                  <a:gd name="T44" fmla="*/ 1259 w 1325"/>
                  <a:gd name="T45" fmla="*/ 64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25" h="1090">
                    <a:moveTo>
                      <a:pt x="0" y="1090"/>
                    </a:moveTo>
                    <a:lnTo>
                      <a:pt x="473" y="1090"/>
                    </a:lnTo>
                    <a:lnTo>
                      <a:pt x="473" y="1023"/>
                    </a:lnTo>
                    <a:lnTo>
                      <a:pt x="410" y="1023"/>
                    </a:lnTo>
                    <a:lnTo>
                      <a:pt x="410" y="256"/>
                    </a:lnTo>
                    <a:lnTo>
                      <a:pt x="1259" y="256"/>
                    </a:lnTo>
                    <a:lnTo>
                      <a:pt x="1259" y="1023"/>
                    </a:lnTo>
                    <a:lnTo>
                      <a:pt x="1168" y="1023"/>
                    </a:lnTo>
                    <a:lnTo>
                      <a:pt x="1168" y="1090"/>
                    </a:lnTo>
                    <a:lnTo>
                      <a:pt x="1325" y="1090"/>
                    </a:lnTo>
                    <a:lnTo>
                      <a:pt x="1325" y="0"/>
                    </a:lnTo>
                    <a:lnTo>
                      <a:pt x="0" y="0"/>
                    </a:lnTo>
                    <a:lnTo>
                      <a:pt x="0" y="1090"/>
                    </a:lnTo>
                    <a:close/>
                    <a:moveTo>
                      <a:pt x="346" y="1023"/>
                    </a:moveTo>
                    <a:lnTo>
                      <a:pt x="65" y="1023"/>
                    </a:lnTo>
                    <a:lnTo>
                      <a:pt x="65" y="256"/>
                    </a:lnTo>
                    <a:lnTo>
                      <a:pt x="346" y="256"/>
                    </a:lnTo>
                    <a:lnTo>
                      <a:pt x="346" y="1023"/>
                    </a:lnTo>
                    <a:close/>
                    <a:moveTo>
                      <a:pt x="1259" y="64"/>
                    </a:moveTo>
                    <a:lnTo>
                      <a:pt x="1259" y="195"/>
                    </a:lnTo>
                    <a:lnTo>
                      <a:pt x="65" y="195"/>
                    </a:lnTo>
                    <a:lnTo>
                      <a:pt x="65" y="64"/>
                    </a:lnTo>
                    <a:lnTo>
                      <a:pt x="1259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0">
                <a:extLst>
                  <a:ext uri="{FF2B5EF4-FFF2-40B4-BE49-F238E27FC236}">
                    <a16:creationId xmlns:a16="http://schemas.microsoft.com/office/drawing/2014/main" id="{D8ACC5DC-19C2-4260-9F2B-06FACE713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5588" y="2209800"/>
                <a:ext cx="2098675" cy="1730375"/>
              </a:xfrm>
              <a:custGeom>
                <a:avLst/>
                <a:gdLst>
                  <a:gd name="T0" fmla="*/ 0 w 1322"/>
                  <a:gd name="T1" fmla="*/ 0 h 1090"/>
                  <a:gd name="T2" fmla="*/ 0 w 1322"/>
                  <a:gd name="T3" fmla="*/ 130 h 1090"/>
                  <a:gd name="T4" fmla="*/ 63 w 1322"/>
                  <a:gd name="T5" fmla="*/ 130 h 1090"/>
                  <a:gd name="T6" fmla="*/ 63 w 1322"/>
                  <a:gd name="T7" fmla="*/ 64 h 1090"/>
                  <a:gd name="T8" fmla="*/ 1261 w 1322"/>
                  <a:gd name="T9" fmla="*/ 64 h 1090"/>
                  <a:gd name="T10" fmla="*/ 1261 w 1322"/>
                  <a:gd name="T11" fmla="*/ 1023 h 1090"/>
                  <a:gd name="T12" fmla="*/ 1165 w 1322"/>
                  <a:gd name="T13" fmla="*/ 1023 h 1090"/>
                  <a:gd name="T14" fmla="*/ 1165 w 1322"/>
                  <a:gd name="T15" fmla="*/ 1090 h 1090"/>
                  <a:gd name="T16" fmla="*/ 1322 w 1322"/>
                  <a:gd name="T17" fmla="*/ 1090 h 1090"/>
                  <a:gd name="T18" fmla="*/ 1322 w 1322"/>
                  <a:gd name="T19" fmla="*/ 0 h 1090"/>
                  <a:gd name="T20" fmla="*/ 0 w 1322"/>
                  <a:gd name="T21" fmla="*/ 0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22" h="1090">
                    <a:moveTo>
                      <a:pt x="0" y="0"/>
                    </a:moveTo>
                    <a:lnTo>
                      <a:pt x="0" y="130"/>
                    </a:lnTo>
                    <a:lnTo>
                      <a:pt x="63" y="130"/>
                    </a:lnTo>
                    <a:lnTo>
                      <a:pt x="63" y="64"/>
                    </a:lnTo>
                    <a:lnTo>
                      <a:pt x="1261" y="64"/>
                    </a:lnTo>
                    <a:lnTo>
                      <a:pt x="1261" y="1023"/>
                    </a:lnTo>
                    <a:lnTo>
                      <a:pt x="1165" y="1023"/>
                    </a:lnTo>
                    <a:lnTo>
                      <a:pt x="1165" y="1090"/>
                    </a:lnTo>
                    <a:lnTo>
                      <a:pt x="1322" y="1090"/>
                    </a:lnTo>
                    <a:lnTo>
                      <a:pt x="132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36D1C086-8D4A-4587-BA92-577D184228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45651" y="3630613"/>
                <a:ext cx="1000125" cy="1017588"/>
              </a:xfrm>
              <a:custGeom>
                <a:avLst/>
                <a:gdLst>
                  <a:gd name="T0" fmla="*/ 275 w 289"/>
                  <a:gd name="T1" fmla="*/ 71 h 290"/>
                  <a:gd name="T2" fmla="*/ 194 w 289"/>
                  <a:gd name="T3" fmla="*/ 38 h 290"/>
                  <a:gd name="T4" fmla="*/ 185 w 289"/>
                  <a:gd name="T5" fmla="*/ 0 h 290"/>
                  <a:gd name="T6" fmla="*/ 104 w 289"/>
                  <a:gd name="T7" fmla="*/ 34 h 290"/>
                  <a:gd name="T8" fmla="*/ 71 w 289"/>
                  <a:gd name="T9" fmla="*/ 14 h 290"/>
                  <a:gd name="T10" fmla="*/ 37 w 289"/>
                  <a:gd name="T11" fmla="*/ 95 h 290"/>
                  <a:gd name="T12" fmla="*/ 0 w 289"/>
                  <a:gd name="T13" fmla="*/ 105 h 290"/>
                  <a:gd name="T14" fmla="*/ 33 w 289"/>
                  <a:gd name="T15" fmla="*/ 186 h 290"/>
                  <a:gd name="T16" fmla="*/ 13 w 289"/>
                  <a:gd name="T17" fmla="*/ 219 h 290"/>
                  <a:gd name="T18" fmla="*/ 94 w 289"/>
                  <a:gd name="T19" fmla="*/ 252 h 290"/>
                  <a:gd name="T20" fmla="*/ 104 w 289"/>
                  <a:gd name="T21" fmla="*/ 290 h 290"/>
                  <a:gd name="T22" fmla="*/ 185 w 289"/>
                  <a:gd name="T23" fmla="*/ 256 h 290"/>
                  <a:gd name="T24" fmla="*/ 218 w 289"/>
                  <a:gd name="T25" fmla="*/ 276 h 290"/>
                  <a:gd name="T26" fmla="*/ 252 w 289"/>
                  <a:gd name="T27" fmla="*/ 195 h 290"/>
                  <a:gd name="T28" fmla="*/ 289 w 289"/>
                  <a:gd name="T29" fmla="*/ 186 h 290"/>
                  <a:gd name="T30" fmla="*/ 256 w 289"/>
                  <a:gd name="T31" fmla="*/ 105 h 290"/>
                  <a:gd name="T32" fmla="*/ 260 w 289"/>
                  <a:gd name="T33" fmla="*/ 157 h 290"/>
                  <a:gd name="T34" fmla="*/ 231 w 289"/>
                  <a:gd name="T35" fmla="*/ 168 h 290"/>
                  <a:gd name="T36" fmla="*/ 216 w 289"/>
                  <a:gd name="T37" fmla="*/ 200 h 290"/>
                  <a:gd name="T38" fmla="*/ 218 w 289"/>
                  <a:gd name="T39" fmla="*/ 235 h 290"/>
                  <a:gd name="T40" fmla="*/ 190 w 289"/>
                  <a:gd name="T41" fmla="*/ 222 h 290"/>
                  <a:gd name="T42" fmla="*/ 156 w 289"/>
                  <a:gd name="T43" fmla="*/ 235 h 290"/>
                  <a:gd name="T44" fmla="*/ 133 w 289"/>
                  <a:gd name="T45" fmla="*/ 261 h 290"/>
                  <a:gd name="T46" fmla="*/ 122 w 289"/>
                  <a:gd name="T47" fmla="*/ 232 h 290"/>
                  <a:gd name="T48" fmla="*/ 89 w 289"/>
                  <a:gd name="T49" fmla="*/ 217 h 290"/>
                  <a:gd name="T50" fmla="*/ 54 w 289"/>
                  <a:gd name="T51" fmla="*/ 219 h 290"/>
                  <a:gd name="T52" fmla="*/ 67 w 289"/>
                  <a:gd name="T53" fmla="*/ 191 h 290"/>
                  <a:gd name="T54" fmla="*/ 55 w 289"/>
                  <a:gd name="T55" fmla="*/ 157 h 290"/>
                  <a:gd name="T56" fmla="*/ 29 w 289"/>
                  <a:gd name="T57" fmla="*/ 134 h 290"/>
                  <a:gd name="T58" fmla="*/ 58 w 289"/>
                  <a:gd name="T59" fmla="*/ 123 h 290"/>
                  <a:gd name="T60" fmla="*/ 73 w 289"/>
                  <a:gd name="T61" fmla="*/ 90 h 290"/>
                  <a:gd name="T62" fmla="*/ 71 w 289"/>
                  <a:gd name="T63" fmla="*/ 55 h 290"/>
                  <a:gd name="T64" fmla="*/ 99 w 289"/>
                  <a:gd name="T65" fmla="*/ 68 h 290"/>
                  <a:gd name="T66" fmla="*/ 133 w 289"/>
                  <a:gd name="T67" fmla="*/ 56 h 290"/>
                  <a:gd name="T68" fmla="*/ 156 w 289"/>
                  <a:gd name="T69" fmla="*/ 29 h 290"/>
                  <a:gd name="T70" fmla="*/ 167 w 289"/>
                  <a:gd name="T71" fmla="*/ 58 h 290"/>
                  <a:gd name="T72" fmla="*/ 199 w 289"/>
                  <a:gd name="T73" fmla="*/ 74 h 290"/>
                  <a:gd name="T74" fmla="*/ 234 w 289"/>
                  <a:gd name="T75" fmla="*/ 71 h 290"/>
                  <a:gd name="T76" fmla="*/ 222 w 289"/>
                  <a:gd name="T77" fmla="*/ 100 h 290"/>
                  <a:gd name="T78" fmla="*/ 234 w 289"/>
                  <a:gd name="T79" fmla="*/ 134 h 290"/>
                  <a:gd name="T80" fmla="*/ 260 w 289"/>
                  <a:gd name="T81" fmla="*/ 157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9" h="290">
                    <a:moveTo>
                      <a:pt x="252" y="95"/>
                    </a:moveTo>
                    <a:cubicBezTo>
                      <a:pt x="275" y="71"/>
                      <a:pt x="275" y="71"/>
                      <a:pt x="275" y="71"/>
                    </a:cubicBezTo>
                    <a:cubicBezTo>
                      <a:pt x="218" y="14"/>
                      <a:pt x="218" y="14"/>
                      <a:pt x="218" y="14"/>
                    </a:cubicBezTo>
                    <a:cubicBezTo>
                      <a:pt x="194" y="38"/>
                      <a:pt x="194" y="38"/>
                      <a:pt x="194" y="38"/>
                    </a:cubicBezTo>
                    <a:cubicBezTo>
                      <a:pt x="191" y="36"/>
                      <a:pt x="188" y="35"/>
                      <a:pt x="185" y="34"/>
                    </a:cubicBezTo>
                    <a:cubicBezTo>
                      <a:pt x="185" y="0"/>
                      <a:pt x="185" y="0"/>
                      <a:pt x="185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34"/>
                      <a:pt x="104" y="34"/>
                      <a:pt x="104" y="34"/>
                    </a:cubicBezTo>
                    <a:cubicBezTo>
                      <a:pt x="101" y="35"/>
                      <a:pt x="97" y="36"/>
                      <a:pt x="94" y="38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13" y="71"/>
                      <a:pt x="13" y="71"/>
                      <a:pt x="13" y="71"/>
                    </a:cubicBezTo>
                    <a:cubicBezTo>
                      <a:pt x="37" y="95"/>
                      <a:pt x="37" y="95"/>
                      <a:pt x="37" y="95"/>
                    </a:cubicBezTo>
                    <a:cubicBezTo>
                      <a:pt x="35" y="98"/>
                      <a:pt x="34" y="101"/>
                      <a:pt x="33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4" y="189"/>
                      <a:pt x="35" y="192"/>
                      <a:pt x="37" y="195"/>
                    </a:cubicBezTo>
                    <a:cubicBezTo>
                      <a:pt x="13" y="219"/>
                      <a:pt x="13" y="219"/>
                      <a:pt x="13" y="219"/>
                    </a:cubicBezTo>
                    <a:cubicBezTo>
                      <a:pt x="71" y="276"/>
                      <a:pt x="71" y="276"/>
                      <a:pt x="71" y="276"/>
                    </a:cubicBezTo>
                    <a:cubicBezTo>
                      <a:pt x="94" y="252"/>
                      <a:pt x="94" y="252"/>
                      <a:pt x="94" y="252"/>
                    </a:cubicBezTo>
                    <a:cubicBezTo>
                      <a:pt x="97" y="254"/>
                      <a:pt x="101" y="255"/>
                      <a:pt x="104" y="256"/>
                    </a:cubicBezTo>
                    <a:cubicBezTo>
                      <a:pt x="104" y="290"/>
                      <a:pt x="104" y="290"/>
                      <a:pt x="104" y="290"/>
                    </a:cubicBezTo>
                    <a:cubicBezTo>
                      <a:pt x="185" y="290"/>
                      <a:pt x="185" y="290"/>
                      <a:pt x="185" y="290"/>
                    </a:cubicBezTo>
                    <a:cubicBezTo>
                      <a:pt x="185" y="256"/>
                      <a:pt x="185" y="256"/>
                      <a:pt x="185" y="256"/>
                    </a:cubicBezTo>
                    <a:cubicBezTo>
                      <a:pt x="188" y="255"/>
                      <a:pt x="191" y="254"/>
                      <a:pt x="194" y="252"/>
                    </a:cubicBezTo>
                    <a:cubicBezTo>
                      <a:pt x="218" y="276"/>
                      <a:pt x="218" y="276"/>
                      <a:pt x="218" y="276"/>
                    </a:cubicBezTo>
                    <a:cubicBezTo>
                      <a:pt x="275" y="219"/>
                      <a:pt x="275" y="219"/>
                      <a:pt x="275" y="219"/>
                    </a:cubicBezTo>
                    <a:cubicBezTo>
                      <a:pt x="252" y="195"/>
                      <a:pt x="252" y="195"/>
                      <a:pt x="252" y="195"/>
                    </a:cubicBezTo>
                    <a:cubicBezTo>
                      <a:pt x="253" y="192"/>
                      <a:pt x="255" y="189"/>
                      <a:pt x="256" y="186"/>
                    </a:cubicBezTo>
                    <a:cubicBezTo>
                      <a:pt x="289" y="186"/>
                      <a:pt x="289" y="186"/>
                      <a:pt x="289" y="186"/>
                    </a:cubicBezTo>
                    <a:cubicBezTo>
                      <a:pt x="289" y="105"/>
                      <a:pt x="289" y="105"/>
                      <a:pt x="289" y="105"/>
                    </a:cubicBezTo>
                    <a:cubicBezTo>
                      <a:pt x="256" y="105"/>
                      <a:pt x="256" y="105"/>
                      <a:pt x="256" y="105"/>
                    </a:cubicBezTo>
                    <a:cubicBezTo>
                      <a:pt x="255" y="101"/>
                      <a:pt x="253" y="98"/>
                      <a:pt x="252" y="95"/>
                    </a:cubicBezTo>
                    <a:close/>
                    <a:moveTo>
                      <a:pt x="260" y="157"/>
                    </a:moveTo>
                    <a:cubicBezTo>
                      <a:pt x="234" y="157"/>
                      <a:pt x="234" y="157"/>
                      <a:pt x="234" y="157"/>
                    </a:cubicBezTo>
                    <a:cubicBezTo>
                      <a:pt x="231" y="168"/>
                      <a:pt x="231" y="168"/>
                      <a:pt x="231" y="168"/>
                    </a:cubicBezTo>
                    <a:cubicBezTo>
                      <a:pt x="229" y="176"/>
                      <a:pt x="226" y="183"/>
                      <a:pt x="222" y="191"/>
                    </a:cubicBezTo>
                    <a:cubicBezTo>
                      <a:pt x="216" y="200"/>
                      <a:pt x="216" y="200"/>
                      <a:pt x="216" y="200"/>
                    </a:cubicBezTo>
                    <a:cubicBezTo>
                      <a:pt x="234" y="219"/>
                      <a:pt x="234" y="219"/>
                      <a:pt x="234" y="219"/>
                    </a:cubicBezTo>
                    <a:cubicBezTo>
                      <a:pt x="218" y="235"/>
                      <a:pt x="218" y="235"/>
                      <a:pt x="218" y="235"/>
                    </a:cubicBezTo>
                    <a:cubicBezTo>
                      <a:pt x="199" y="217"/>
                      <a:pt x="199" y="217"/>
                      <a:pt x="199" y="217"/>
                    </a:cubicBezTo>
                    <a:cubicBezTo>
                      <a:pt x="190" y="222"/>
                      <a:pt x="190" y="222"/>
                      <a:pt x="190" y="222"/>
                    </a:cubicBezTo>
                    <a:cubicBezTo>
                      <a:pt x="183" y="227"/>
                      <a:pt x="175" y="230"/>
                      <a:pt x="167" y="232"/>
                    </a:cubicBezTo>
                    <a:cubicBezTo>
                      <a:pt x="156" y="235"/>
                      <a:pt x="156" y="235"/>
                      <a:pt x="156" y="235"/>
                    </a:cubicBezTo>
                    <a:cubicBezTo>
                      <a:pt x="156" y="261"/>
                      <a:pt x="156" y="261"/>
                      <a:pt x="156" y="261"/>
                    </a:cubicBezTo>
                    <a:cubicBezTo>
                      <a:pt x="133" y="261"/>
                      <a:pt x="133" y="261"/>
                      <a:pt x="133" y="261"/>
                    </a:cubicBezTo>
                    <a:cubicBezTo>
                      <a:pt x="133" y="235"/>
                      <a:pt x="133" y="235"/>
                      <a:pt x="133" y="235"/>
                    </a:cubicBezTo>
                    <a:cubicBezTo>
                      <a:pt x="122" y="232"/>
                      <a:pt x="122" y="232"/>
                      <a:pt x="122" y="232"/>
                    </a:cubicBezTo>
                    <a:cubicBezTo>
                      <a:pt x="114" y="230"/>
                      <a:pt x="106" y="227"/>
                      <a:pt x="99" y="222"/>
                    </a:cubicBezTo>
                    <a:cubicBezTo>
                      <a:pt x="89" y="217"/>
                      <a:pt x="89" y="217"/>
                      <a:pt x="89" y="217"/>
                    </a:cubicBezTo>
                    <a:cubicBezTo>
                      <a:pt x="71" y="235"/>
                      <a:pt x="71" y="235"/>
                      <a:pt x="71" y="235"/>
                    </a:cubicBezTo>
                    <a:cubicBezTo>
                      <a:pt x="54" y="219"/>
                      <a:pt x="54" y="219"/>
                      <a:pt x="54" y="219"/>
                    </a:cubicBezTo>
                    <a:cubicBezTo>
                      <a:pt x="73" y="200"/>
                      <a:pt x="73" y="200"/>
                      <a:pt x="73" y="200"/>
                    </a:cubicBezTo>
                    <a:cubicBezTo>
                      <a:pt x="67" y="191"/>
                      <a:pt x="67" y="191"/>
                      <a:pt x="67" y="191"/>
                    </a:cubicBezTo>
                    <a:cubicBezTo>
                      <a:pt x="63" y="183"/>
                      <a:pt x="60" y="176"/>
                      <a:pt x="58" y="168"/>
                    </a:cubicBezTo>
                    <a:cubicBezTo>
                      <a:pt x="55" y="157"/>
                      <a:pt x="55" y="157"/>
                      <a:pt x="55" y="157"/>
                    </a:cubicBezTo>
                    <a:cubicBezTo>
                      <a:pt x="29" y="157"/>
                      <a:pt x="29" y="157"/>
                      <a:pt x="29" y="157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55" y="134"/>
                      <a:pt x="55" y="134"/>
                      <a:pt x="55" y="134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60" y="115"/>
                      <a:pt x="63" y="107"/>
                      <a:pt x="67" y="100"/>
                    </a:cubicBezTo>
                    <a:cubicBezTo>
                      <a:pt x="73" y="90"/>
                      <a:pt x="73" y="90"/>
                      <a:pt x="73" y="9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99" y="68"/>
                      <a:pt x="99" y="68"/>
                      <a:pt x="99" y="68"/>
                    </a:cubicBezTo>
                    <a:cubicBezTo>
                      <a:pt x="106" y="64"/>
                      <a:pt x="114" y="60"/>
                      <a:pt x="122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3" y="29"/>
                      <a:pt x="133" y="29"/>
                      <a:pt x="133" y="29"/>
                    </a:cubicBezTo>
                    <a:cubicBezTo>
                      <a:pt x="156" y="29"/>
                      <a:pt x="156" y="29"/>
                      <a:pt x="156" y="29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67" y="58"/>
                      <a:pt x="167" y="58"/>
                      <a:pt x="167" y="58"/>
                    </a:cubicBezTo>
                    <a:cubicBezTo>
                      <a:pt x="175" y="60"/>
                      <a:pt x="183" y="64"/>
                      <a:pt x="190" y="68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218" y="55"/>
                      <a:pt x="218" y="55"/>
                      <a:pt x="218" y="55"/>
                    </a:cubicBezTo>
                    <a:cubicBezTo>
                      <a:pt x="234" y="71"/>
                      <a:pt x="234" y="71"/>
                      <a:pt x="234" y="71"/>
                    </a:cubicBezTo>
                    <a:cubicBezTo>
                      <a:pt x="216" y="90"/>
                      <a:pt x="216" y="90"/>
                      <a:pt x="216" y="90"/>
                    </a:cubicBezTo>
                    <a:cubicBezTo>
                      <a:pt x="222" y="100"/>
                      <a:pt x="222" y="100"/>
                      <a:pt x="222" y="100"/>
                    </a:cubicBezTo>
                    <a:cubicBezTo>
                      <a:pt x="226" y="107"/>
                      <a:pt x="229" y="115"/>
                      <a:pt x="231" y="123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60" y="134"/>
                      <a:pt x="260" y="134"/>
                      <a:pt x="260" y="134"/>
                    </a:cubicBezTo>
                    <a:lnTo>
                      <a:pt x="260" y="1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C7E1A705-E746-44B5-AFF2-A85C0FC939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5526" y="3908425"/>
                <a:ext cx="460375" cy="466725"/>
              </a:xfrm>
              <a:custGeom>
                <a:avLst/>
                <a:gdLst>
                  <a:gd name="T0" fmla="*/ 66 w 133"/>
                  <a:gd name="T1" fmla="*/ 0 h 133"/>
                  <a:gd name="T2" fmla="*/ 0 w 133"/>
                  <a:gd name="T3" fmla="*/ 66 h 133"/>
                  <a:gd name="T4" fmla="*/ 66 w 133"/>
                  <a:gd name="T5" fmla="*/ 133 h 133"/>
                  <a:gd name="T6" fmla="*/ 133 w 133"/>
                  <a:gd name="T7" fmla="*/ 66 h 133"/>
                  <a:gd name="T8" fmla="*/ 66 w 133"/>
                  <a:gd name="T9" fmla="*/ 0 h 133"/>
                  <a:gd name="T10" fmla="*/ 66 w 133"/>
                  <a:gd name="T11" fmla="*/ 104 h 133"/>
                  <a:gd name="T12" fmla="*/ 29 w 133"/>
                  <a:gd name="T13" fmla="*/ 66 h 133"/>
                  <a:gd name="T14" fmla="*/ 66 w 133"/>
                  <a:gd name="T15" fmla="*/ 28 h 133"/>
                  <a:gd name="T16" fmla="*/ 104 w 133"/>
                  <a:gd name="T17" fmla="*/ 66 h 133"/>
                  <a:gd name="T18" fmla="*/ 66 w 133"/>
                  <a:gd name="T19" fmla="*/ 10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3" h="133">
                    <a:moveTo>
                      <a:pt x="66" y="0"/>
                    </a:moveTo>
                    <a:cubicBezTo>
                      <a:pt x="30" y="0"/>
                      <a:pt x="0" y="29"/>
                      <a:pt x="0" y="66"/>
                    </a:cubicBezTo>
                    <a:cubicBezTo>
                      <a:pt x="0" y="103"/>
                      <a:pt x="30" y="133"/>
                      <a:pt x="66" y="133"/>
                    </a:cubicBezTo>
                    <a:cubicBezTo>
                      <a:pt x="103" y="133"/>
                      <a:pt x="133" y="103"/>
                      <a:pt x="133" y="66"/>
                    </a:cubicBezTo>
                    <a:cubicBezTo>
                      <a:pt x="133" y="29"/>
                      <a:pt x="103" y="0"/>
                      <a:pt x="66" y="0"/>
                    </a:cubicBezTo>
                    <a:close/>
                    <a:moveTo>
                      <a:pt x="66" y="104"/>
                    </a:moveTo>
                    <a:cubicBezTo>
                      <a:pt x="46" y="104"/>
                      <a:pt x="29" y="87"/>
                      <a:pt x="29" y="66"/>
                    </a:cubicBezTo>
                    <a:cubicBezTo>
                      <a:pt x="29" y="45"/>
                      <a:pt x="46" y="28"/>
                      <a:pt x="66" y="28"/>
                    </a:cubicBezTo>
                    <a:cubicBezTo>
                      <a:pt x="87" y="28"/>
                      <a:pt x="104" y="45"/>
                      <a:pt x="104" y="66"/>
                    </a:cubicBezTo>
                    <a:cubicBezTo>
                      <a:pt x="104" y="87"/>
                      <a:pt x="87" y="104"/>
                      <a:pt x="66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13">
                <a:extLst>
                  <a:ext uri="{FF2B5EF4-FFF2-40B4-BE49-F238E27FC236}">
                    <a16:creationId xmlns:a16="http://schemas.microsoft.com/office/drawing/2014/main" id="{C788F640-7C4D-451C-A276-85C332FE1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96551" y="2616200"/>
                <a:ext cx="101600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14">
                <a:extLst>
                  <a:ext uri="{FF2B5EF4-FFF2-40B4-BE49-F238E27FC236}">
                    <a16:creationId xmlns:a16="http://schemas.microsoft.com/office/drawing/2014/main" id="{426D51AE-2CE1-47C5-87FF-4F61F149F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45738" y="2616200"/>
                <a:ext cx="10001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D830C95A-67ED-4580-B625-B07B68902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5776" y="2616200"/>
                <a:ext cx="10001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16">
                <a:extLst>
                  <a:ext uri="{FF2B5EF4-FFF2-40B4-BE49-F238E27FC236}">
                    <a16:creationId xmlns:a16="http://schemas.microsoft.com/office/drawing/2014/main" id="{72158B9F-30CB-48D8-9C30-3970C51D3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1051" y="3024188"/>
                <a:ext cx="649288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17">
                <a:extLst>
                  <a:ext uri="{FF2B5EF4-FFF2-40B4-BE49-F238E27FC236}">
                    <a16:creationId xmlns:a16="http://schemas.microsoft.com/office/drawing/2014/main" id="{E94BC01E-D3C6-42C5-9AB2-55326D45C3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1051" y="3227388"/>
                <a:ext cx="44926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18">
                <a:extLst>
                  <a:ext uri="{FF2B5EF4-FFF2-40B4-BE49-F238E27FC236}">
                    <a16:creationId xmlns:a16="http://schemas.microsoft.com/office/drawing/2014/main" id="{BA8B9D5E-C1B9-4C99-984E-AEAC647943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96538" y="3024188"/>
                <a:ext cx="10001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CE220D-F841-418C-A4DF-A3D8F731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Inputs and Outputs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0DD163-2550-4F7D-826E-78097904ED4F}"/>
              </a:ext>
            </a:extLst>
          </p:cNvPr>
          <p:cNvCxnSpPr/>
          <p:nvPr/>
        </p:nvCxnSpPr>
        <p:spPr>
          <a:xfrm>
            <a:off x="2201519" y="4735448"/>
            <a:ext cx="0" cy="513600"/>
          </a:xfrm>
          <a:prstGeom prst="line">
            <a:avLst/>
          </a:prstGeom>
          <a:ln w="412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A53055-C864-45EE-B4A3-EEF98F3734DF}"/>
              </a:ext>
            </a:extLst>
          </p:cNvPr>
          <p:cNvGrpSpPr/>
          <p:nvPr/>
        </p:nvGrpSpPr>
        <p:grpSpPr>
          <a:xfrm>
            <a:off x="1691354" y="5162617"/>
            <a:ext cx="1020331" cy="1018656"/>
            <a:chOff x="8999649" y="2592030"/>
            <a:chExt cx="2185939" cy="218235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83ADF9E-4B55-4B79-B7B3-8127D624B03B}"/>
                </a:ext>
              </a:extLst>
            </p:cNvPr>
            <p:cNvSpPr/>
            <p:nvPr/>
          </p:nvSpPr>
          <p:spPr>
            <a:xfrm>
              <a:off x="8999649" y="2592030"/>
              <a:ext cx="2185939" cy="2182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1022941-6406-4C21-8800-30845A124FA3}"/>
                </a:ext>
              </a:extLst>
            </p:cNvPr>
            <p:cNvGrpSpPr/>
            <p:nvPr/>
          </p:nvGrpSpPr>
          <p:grpSpPr>
            <a:xfrm>
              <a:off x="9685296" y="3131170"/>
              <a:ext cx="814644" cy="1082194"/>
              <a:chOff x="947738" y="2282825"/>
              <a:chExt cx="1725613" cy="2292351"/>
            </a:xfrm>
            <a:solidFill>
              <a:schemeClr val="bg1"/>
            </a:solidFill>
          </p:grpSpPr>
          <p:sp>
            <p:nvSpPr>
              <p:cNvPr id="33" name="Freeform 22">
                <a:extLst>
                  <a:ext uri="{FF2B5EF4-FFF2-40B4-BE49-F238E27FC236}">
                    <a16:creationId xmlns:a16="http://schemas.microsoft.com/office/drawing/2014/main" id="{D9420FF2-01BC-4F54-B8A6-04CF5638B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2971800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3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3">
                <a:extLst>
                  <a:ext uri="{FF2B5EF4-FFF2-40B4-BE49-F238E27FC236}">
                    <a16:creationId xmlns:a16="http://schemas.microsoft.com/office/drawing/2014/main" id="{2AF3D99A-BFB0-4DD7-A67B-0BECBCA20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068638"/>
                <a:ext cx="471488" cy="1031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">
                <a:extLst>
                  <a:ext uri="{FF2B5EF4-FFF2-40B4-BE49-F238E27FC236}">
                    <a16:creationId xmlns:a16="http://schemas.microsoft.com/office/drawing/2014/main" id="{94EBF80E-C934-44E6-9F76-B88E8482D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514725"/>
                <a:ext cx="471488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5">
                <a:extLst>
                  <a:ext uri="{FF2B5EF4-FFF2-40B4-BE49-F238E27FC236}">
                    <a16:creationId xmlns:a16="http://schemas.microsoft.com/office/drawing/2014/main" id="{C33664E5-C9F0-4D8B-96D8-4EA452DC1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957638"/>
                <a:ext cx="471488" cy="10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6">
                <a:extLst>
                  <a:ext uri="{FF2B5EF4-FFF2-40B4-BE49-F238E27FC236}">
                    <a16:creationId xmlns:a16="http://schemas.microsoft.com/office/drawing/2014/main" id="{FA1AE96B-EDDA-4C22-9F87-5E3E255D7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738" y="2389188"/>
                <a:ext cx="1725613" cy="2185988"/>
              </a:xfrm>
              <a:custGeom>
                <a:avLst/>
                <a:gdLst>
                  <a:gd name="T0" fmla="*/ 484 w 499"/>
                  <a:gd name="T1" fmla="*/ 623 h 623"/>
                  <a:gd name="T2" fmla="*/ 15 w 499"/>
                  <a:gd name="T3" fmla="*/ 623 h 623"/>
                  <a:gd name="T4" fmla="*/ 0 w 499"/>
                  <a:gd name="T5" fmla="*/ 608 h 623"/>
                  <a:gd name="T6" fmla="*/ 0 w 499"/>
                  <a:gd name="T7" fmla="*/ 14 h 623"/>
                  <a:gd name="T8" fmla="*/ 15 w 499"/>
                  <a:gd name="T9" fmla="*/ 0 h 623"/>
                  <a:gd name="T10" fmla="*/ 81 w 499"/>
                  <a:gd name="T11" fmla="*/ 0 h 623"/>
                  <a:gd name="T12" fmla="*/ 81 w 499"/>
                  <a:gd name="T13" fmla="*/ 29 h 623"/>
                  <a:gd name="T14" fmla="*/ 29 w 499"/>
                  <a:gd name="T15" fmla="*/ 29 h 623"/>
                  <a:gd name="T16" fmla="*/ 29 w 499"/>
                  <a:gd name="T17" fmla="*/ 593 h 623"/>
                  <a:gd name="T18" fmla="*/ 470 w 499"/>
                  <a:gd name="T19" fmla="*/ 593 h 623"/>
                  <a:gd name="T20" fmla="*/ 470 w 499"/>
                  <a:gd name="T21" fmla="*/ 29 h 623"/>
                  <a:gd name="T22" fmla="*/ 418 w 499"/>
                  <a:gd name="T23" fmla="*/ 29 h 623"/>
                  <a:gd name="T24" fmla="*/ 418 w 499"/>
                  <a:gd name="T25" fmla="*/ 0 h 623"/>
                  <a:gd name="T26" fmla="*/ 484 w 499"/>
                  <a:gd name="T27" fmla="*/ 0 h 623"/>
                  <a:gd name="T28" fmla="*/ 499 w 499"/>
                  <a:gd name="T29" fmla="*/ 14 h 623"/>
                  <a:gd name="T30" fmla="*/ 499 w 499"/>
                  <a:gd name="T31" fmla="*/ 608 h 623"/>
                  <a:gd name="T32" fmla="*/ 484 w 499"/>
                  <a:gd name="T33" fmla="*/ 623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9" h="623">
                    <a:moveTo>
                      <a:pt x="484" y="623"/>
                    </a:moveTo>
                    <a:cubicBezTo>
                      <a:pt x="15" y="623"/>
                      <a:pt x="15" y="623"/>
                      <a:pt x="15" y="623"/>
                    </a:cubicBezTo>
                    <a:cubicBezTo>
                      <a:pt x="7" y="623"/>
                      <a:pt x="0" y="616"/>
                      <a:pt x="0" y="60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593"/>
                      <a:pt x="29" y="593"/>
                      <a:pt x="29" y="593"/>
                    </a:cubicBezTo>
                    <a:cubicBezTo>
                      <a:pt x="470" y="593"/>
                      <a:pt x="470" y="593"/>
                      <a:pt x="470" y="593"/>
                    </a:cubicBezTo>
                    <a:cubicBezTo>
                      <a:pt x="470" y="29"/>
                      <a:pt x="470" y="29"/>
                      <a:pt x="470" y="29"/>
                    </a:cubicBezTo>
                    <a:cubicBezTo>
                      <a:pt x="418" y="29"/>
                      <a:pt x="418" y="29"/>
                      <a:pt x="418" y="29"/>
                    </a:cubicBezTo>
                    <a:cubicBezTo>
                      <a:pt x="418" y="0"/>
                      <a:pt x="418" y="0"/>
                      <a:pt x="418" y="0"/>
                    </a:cubicBezTo>
                    <a:cubicBezTo>
                      <a:pt x="484" y="0"/>
                      <a:pt x="484" y="0"/>
                      <a:pt x="484" y="0"/>
                    </a:cubicBezTo>
                    <a:cubicBezTo>
                      <a:pt x="492" y="0"/>
                      <a:pt x="499" y="6"/>
                      <a:pt x="499" y="14"/>
                    </a:cubicBezTo>
                    <a:cubicBezTo>
                      <a:pt x="499" y="608"/>
                      <a:pt x="499" y="608"/>
                      <a:pt x="499" y="608"/>
                    </a:cubicBezTo>
                    <a:cubicBezTo>
                      <a:pt x="499" y="616"/>
                      <a:pt x="492" y="623"/>
                      <a:pt x="484" y="6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7">
                <a:extLst>
                  <a:ext uri="{FF2B5EF4-FFF2-40B4-BE49-F238E27FC236}">
                    <a16:creationId xmlns:a16="http://schemas.microsoft.com/office/drawing/2014/main" id="{A02DDD7B-71FE-4307-B877-7C233B5CC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3413125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3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8">
                <a:extLst>
                  <a:ext uri="{FF2B5EF4-FFF2-40B4-BE49-F238E27FC236}">
                    <a16:creationId xmlns:a16="http://schemas.microsoft.com/office/drawing/2014/main" id="{A690B9E1-75B8-40F1-81DB-8F745B810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3859213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4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9">
                <a:extLst>
                  <a:ext uri="{FF2B5EF4-FFF2-40B4-BE49-F238E27FC236}">
                    <a16:creationId xmlns:a16="http://schemas.microsoft.com/office/drawing/2014/main" id="{E24A36DD-961B-44D3-95F3-4F7AAB1250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66838" y="2282825"/>
                <a:ext cx="889000" cy="446088"/>
              </a:xfrm>
              <a:custGeom>
                <a:avLst/>
                <a:gdLst>
                  <a:gd name="T0" fmla="*/ 243 w 257"/>
                  <a:gd name="T1" fmla="*/ 0 h 127"/>
                  <a:gd name="T2" fmla="*/ 14 w 257"/>
                  <a:gd name="T3" fmla="*/ 0 h 127"/>
                  <a:gd name="T4" fmla="*/ 0 w 257"/>
                  <a:gd name="T5" fmla="*/ 15 h 127"/>
                  <a:gd name="T6" fmla="*/ 0 w 257"/>
                  <a:gd name="T7" fmla="*/ 65 h 127"/>
                  <a:gd name="T8" fmla="*/ 61 w 257"/>
                  <a:gd name="T9" fmla="*/ 127 h 127"/>
                  <a:gd name="T10" fmla="*/ 196 w 257"/>
                  <a:gd name="T11" fmla="*/ 127 h 127"/>
                  <a:gd name="T12" fmla="*/ 257 w 257"/>
                  <a:gd name="T13" fmla="*/ 65 h 127"/>
                  <a:gd name="T14" fmla="*/ 257 w 257"/>
                  <a:gd name="T15" fmla="*/ 15 h 127"/>
                  <a:gd name="T16" fmla="*/ 243 w 257"/>
                  <a:gd name="T17" fmla="*/ 0 h 127"/>
                  <a:gd name="T18" fmla="*/ 228 w 257"/>
                  <a:gd name="T19" fmla="*/ 65 h 127"/>
                  <a:gd name="T20" fmla="*/ 196 w 257"/>
                  <a:gd name="T21" fmla="*/ 98 h 127"/>
                  <a:gd name="T22" fmla="*/ 61 w 257"/>
                  <a:gd name="T23" fmla="*/ 98 h 127"/>
                  <a:gd name="T24" fmla="*/ 29 w 257"/>
                  <a:gd name="T25" fmla="*/ 65 h 127"/>
                  <a:gd name="T26" fmla="*/ 29 w 257"/>
                  <a:gd name="T27" fmla="*/ 30 h 127"/>
                  <a:gd name="T28" fmla="*/ 228 w 257"/>
                  <a:gd name="T29" fmla="*/ 30 h 127"/>
                  <a:gd name="T30" fmla="*/ 228 w 257"/>
                  <a:gd name="T31" fmla="*/ 6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7" h="127">
                    <a:moveTo>
                      <a:pt x="24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99"/>
                      <a:pt x="27" y="127"/>
                      <a:pt x="61" y="127"/>
                    </a:cubicBezTo>
                    <a:cubicBezTo>
                      <a:pt x="196" y="127"/>
                      <a:pt x="196" y="127"/>
                      <a:pt x="196" y="127"/>
                    </a:cubicBezTo>
                    <a:cubicBezTo>
                      <a:pt x="230" y="127"/>
                      <a:pt x="257" y="99"/>
                      <a:pt x="257" y="65"/>
                    </a:cubicBezTo>
                    <a:cubicBezTo>
                      <a:pt x="257" y="15"/>
                      <a:pt x="257" y="15"/>
                      <a:pt x="257" y="15"/>
                    </a:cubicBezTo>
                    <a:cubicBezTo>
                      <a:pt x="257" y="7"/>
                      <a:pt x="251" y="0"/>
                      <a:pt x="243" y="0"/>
                    </a:cubicBezTo>
                    <a:close/>
                    <a:moveTo>
                      <a:pt x="228" y="65"/>
                    </a:moveTo>
                    <a:cubicBezTo>
                      <a:pt x="228" y="83"/>
                      <a:pt x="213" y="98"/>
                      <a:pt x="196" y="98"/>
                    </a:cubicBezTo>
                    <a:cubicBezTo>
                      <a:pt x="61" y="98"/>
                      <a:pt x="61" y="98"/>
                      <a:pt x="61" y="98"/>
                    </a:cubicBezTo>
                    <a:cubicBezTo>
                      <a:pt x="44" y="98"/>
                      <a:pt x="29" y="83"/>
                      <a:pt x="29" y="65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28" y="30"/>
                      <a:pt x="228" y="30"/>
                      <a:pt x="228" y="30"/>
                    </a:cubicBezTo>
                    <a:lnTo>
                      <a:pt x="228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61C6009B-63C0-43B0-AADC-459A40AF548E}"/>
              </a:ext>
            </a:extLst>
          </p:cNvPr>
          <p:cNvSpPr/>
          <p:nvPr/>
        </p:nvSpPr>
        <p:spPr>
          <a:xfrm>
            <a:off x="1310139" y="1833798"/>
            <a:ext cx="1782761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F289C32-1CA9-421E-AE2C-E5AA2DF0B13E}"/>
              </a:ext>
            </a:extLst>
          </p:cNvPr>
          <p:cNvSpPr/>
          <p:nvPr/>
        </p:nvSpPr>
        <p:spPr>
          <a:xfrm>
            <a:off x="5391374" y="1867636"/>
            <a:ext cx="14092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Copy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7A5B23-6954-4326-91B8-5E49A23E2556}"/>
              </a:ext>
            </a:extLst>
          </p:cNvPr>
          <p:cNvSpPr/>
          <p:nvPr/>
        </p:nvSpPr>
        <p:spPr>
          <a:xfrm>
            <a:off x="8644822" y="1670207"/>
            <a:ext cx="2691319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Development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3A99245-2B65-4131-9639-A6EB81EC3B64}"/>
              </a:ext>
            </a:extLst>
          </p:cNvPr>
          <p:cNvGrpSpPr/>
          <p:nvPr/>
        </p:nvGrpSpPr>
        <p:grpSpPr>
          <a:xfrm>
            <a:off x="9480316" y="5162617"/>
            <a:ext cx="1020331" cy="1018656"/>
            <a:chOff x="8999649" y="2592030"/>
            <a:chExt cx="2185939" cy="218235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3A5099C-A74A-4B20-A60F-5FBA959526DD}"/>
                </a:ext>
              </a:extLst>
            </p:cNvPr>
            <p:cNvSpPr/>
            <p:nvPr/>
          </p:nvSpPr>
          <p:spPr>
            <a:xfrm>
              <a:off x="8999649" y="2592030"/>
              <a:ext cx="2185939" cy="2182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9CBD7F9-249D-4C67-A2F7-F0752554F144}"/>
                </a:ext>
              </a:extLst>
            </p:cNvPr>
            <p:cNvGrpSpPr/>
            <p:nvPr/>
          </p:nvGrpSpPr>
          <p:grpSpPr>
            <a:xfrm>
              <a:off x="9685296" y="3131170"/>
              <a:ext cx="814644" cy="1082194"/>
              <a:chOff x="947738" y="2282825"/>
              <a:chExt cx="1725613" cy="2292351"/>
            </a:xfrm>
            <a:solidFill>
              <a:schemeClr val="bg1"/>
            </a:solidFill>
          </p:grpSpPr>
          <p:sp>
            <p:nvSpPr>
              <p:cNvPr id="60" name="Freeform 22">
                <a:extLst>
                  <a:ext uri="{FF2B5EF4-FFF2-40B4-BE49-F238E27FC236}">
                    <a16:creationId xmlns:a16="http://schemas.microsoft.com/office/drawing/2014/main" id="{6663DC29-56C9-4CC6-855B-6F3F6FB8C2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2971800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3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3">
                <a:extLst>
                  <a:ext uri="{FF2B5EF4-FFF2-40B4-BE49-F238E27FC236}">
                    <a16:creationId xmlns:a16="http://schemas.microsoft.com/office/drawing/2014/main" id="{9AC3BFA0-C1AD-48B9-BFFC-C2F4CF1D2B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068638"/>
                <a:ext cx="471488" cy="1031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24">
                <a:extLst>
                  <a:ext uri="{FF2B5EF4-FFF2-40B4-BE49-F238E27FC236}">
                    <a16:creationId xmlns:a16="http://schemas.microsoft.com/office/drawing/2014/main" id="{625E1470-D589-482A-8821-1AEE035014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514725"/>
                <a:ext cx="471488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25">
                <a:extLst>
                  <a:ext uri="{FF2B5EF4-FFF2-40B4-BE49-F238E27FC236}">
                    <a16:creationId xmlns:a16="http://schemas.microsoft.com/office/drawing/2014/main" id="{3B6CAA86-1A0E-441E-BD30-B42FF6622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957638"/>
                <a:ext cx="471488" cy="10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6">
                <a:extLst>
                  <a:ext uri="{FF2B5EF4-FFF2-40B4-BE49-F238E27FC236}">
                    <a16:creationId xmlns:a16="http://schemas.microsoft.com/office/drawing/2014/main" id="{5E308D1D-EBD1-45D5-AC43-AB3F32ACB9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738" y="2389188"/>
                <a:ext cx="1725613" cy="2185988"/>
              </a:xfrm>
              <a:custGeom>
                <a:avLst/>
                <a:gdLst>
                  <a:gd name="T0" fmla="*/ 484 w 499"/>
                  <a:gd name="T1" fmla="*/ 623 h 623"/>
                  <a:gd name="T2" fmla="*/ 15 w 499"/>
                  <a:gd name="T3" fmla="*/ 623 h 623"/>
                  <a:gd name="T4" fmla="*/ 0 w 499"/>
                  <a:gd name="T5" fmla="*/ 608 h 623"/>
                  <a:gd name="T6" fmla="*/ 0 w 499"/>
                  <a:gd name="T7" fmla="*/ 14 h 623"/>
                  <a:gd name="T8" fmla="*/ 15 w 499"/>
                  <a:gd name="T9" fmla="*/ 0 h 623"/>
                  <a:gd name="T10" fmla="*/ 81 w 499"/>
                  <a:gd name="T11" fmla="*/ 0 h 623"/>
                  <a:gd name="T12" fmla="*/ 81 w 499"/>
                  <a:gd name="T13" fmla="*/ 29 h 623"/>
                  <a:gd name="T14" fmla="*/ 29 w 499"/>
                  <a:gd name="T15" fmla="*/ 29 h 623"/>
                  <a:gd name="T16" fmla="*/ 29 w 499"/>
                  <a:gd name="T17" fmla="*/ 593 h 623"/>
                  <a:gd name="T18" fmla="*/ 470 w 499"/>
                  <a:gd name="T19" fmla="*/ 593 h 623"/>
                  <a:gd name="T20" fmla="*/ 470 w 499"/>
                  <a:gd name="T21" fmla="*/ 29 h 623"/>
                  <a:gd name="T22" fmla="*/ 418 w 499"/>
                  <a:gd name="T23" fmla="*/ 29 h 623"/>
                  <a:gd name="T24" fmla="*/ 418 w 499"/>
                  <a:gd name="T25" fmla="*/ 0 h 623"/>
                  <a:gd name="T26" fmla="*/ 484 w 499"/>
                  <a:gd name="T27" fmla="*/ 0 h 623"/>
                  <a:gd name="T28" fmla="*/ 499 w 499"/>
                  <a:gd name="T29" fmla="*/ 14 h 623"/>
                  <a:gd name="T30" fmla="*/ 499 w 499"/>
                  <a:gd name="T31" fmla="*/ 608 h 623"/>
                  <a:gd name="T32" fmla="*/ 484 w 499"/>
                  <a:gd name="T33" fmla="*/ 623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9" h="623">
                    <a:moveTo>
                      <a:pt x="484" y="623"/>
                    </a:moveTo>
                    <a:cubicBezTo>
                      <a:pt x="15" y="623"/>
                      <a:pt x="15" y="623"/>
                      <a:pt x="15" y="623"/>
                    </a:cubicBezTo>
                    <a:cubicBezTo>
                      <a:pt x="7" y="623"/>
                      <a:pt x="0" y="616"/>
                      <a:pt x="0" y="60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593"/>
                      <a:pt x="29" y="593"/>
                      <a:pt x="29" y="593"/>
                    </a:cubicBezTo>
                    <a:cubicBezTo>
                      <a:pt x="470" y="593"/>
                      <a:pt x="470" y="593"/>
                      <a:pt x="470" y="593"/>
                    </a:cubicBezTo>
                    <a:cubicBezTo>
                      <a:pt x="470" y="29"/>
                      <a:pt x="470" y="29"/>
                      <a:pt x="470" y="29"/>
                    </a:cubicBezTo>
                    <a:cubicBezTo>
                      <a:pt x="418" y="29"/>
                      <a:pt x="418" y="29"/>
                      <a:pt x="418" y="29"/>
                    </a:cubicBezTo>
                    <a:cubicBezTo>
                      <a:pt x="418" y="0"/>
                      <a:pt x="418" y="0"/>
                      <a:pt x="418" y="0"/>
                    </a:cubicBezTo>
                    <a:cubicBezTo>
                      <a:pt x="484" y="0"/>
                      <a:pt x="484" y="0"/>
                      <a:pt x="484" y="0"/>
                    </a:cubicBezTo>
                    <a:cubicBezTo>
                      <a:pt x="492" y="0"/>
                      <a:pt x="499" y="6"/>
                      <a:pt x="499" y="14"/>
                    </a:cubicBezTo>
                    <a:cubicBezTo>
                      <a:pt x="499" y="608"/>
                      <a:pt x="499" y="608"/>
                      <a:pt x="499" y="608"/>
                    </a:cubicBezTo>
                    <a:cubicBezTo>
                      <a:pt x="499" y="616"/>
                      <a:pt x="492" y="623"/>
                      <a:pt x="484" y="6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">
                <a:extLst>
                  <a:ext uri="{FF2B5EF4-FFF2-40B4-BE49-F238E27FC236}">
                    <a16:creationId xmlns:a16="http://schemas.microsoft.com/office/drawing/2014/main" id="{DE833992-583E-43B8-9D4E-8B9AC053A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3413125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3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">
                <a:extLst>
                  <a:ext uri="{FF2B5EF4-FFF2-40B4-BE49-F238E27FC236}">
                    <a16:creationId xmlns:a16="http://schemas.microsoft.com/office/drawing/2014/main" id="{8F606866-0975-4BF4-900E-1E40D17D9E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3859213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4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9">
                <a:extLst>
                  <a:ext uri="{FF2B5EF4-FFF2-40B4-BE49-F238E27FC236}">
                    <a16:creationId xmlns:a16="http://schemas.microsoft.com/office/drawing/2014/main" id="{D38A0781-5CB1-499B-A2AF-62ACD27F67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66838" y="2282825"/>
                <a:ext cx="889000" cy="446088"/>
              </a:xfrm>
              <a:custGeom>
                <a:avLst/>
                <a:gdLst>
                  <a:gd name="T0" fmla="*/ 243 w 257"/>
                  <a:gd name="T1" fmla="*/ 0 h 127"/>
                  <a:gd name="T2" fmla="*/ 14 w 257"/>
                  <a:gd name="T3" fmla="*/ 0 h 127"/>
                  <a:gd name="T4" fmla="*/ 0 w 257"/>
                  <a:gd name="T5" fmla="*/ 15 h 127"/>
                  <a:gd name="T6" fmla="*/ 0 w 257"/>
                  <a:gd name="T7" fmla="*/ 65 h 127"/>
                  <a:gd name="T8" fmla="*/ 61 w 257"/>
                  <a:gd name="T9" fmla="*/ 127 h 127"/>
                  <a:gd name="T10" fmla="*/ 196 w 257"/>
                  <a:gd name="T11" fmla="*/ 127 h 127"/>
                  <a:gd name="T12" fmla="*/ 257 w 257"/>
                  <a:gd name="T13" fmla="*/ 65 h 127"/>
                  <a:gd name="T14" fmla="*/ 257 w 257"/>
                  <a:gd name="T15" fmla="*/ 15 h 127"/>
                  <a:gd name="T16" fmla="*/ 243 w 257"/>
                  <a:gd name="T17" fmla="*/ 0 h 127"/>
                  <a:gd name="T18" fmla="*/ 228 w 257"/>
                  <a:gd name="T19" fmla="*/ 65 h 127"/>
                  <a:gd name="T20" fmla="*/ 196 w 257"/>
                  <a:gd name="T21" fmla="*/ 98 h 127"/>
                  <a:gd name="T22" fmla="*/ 61 w 257"/>
                  <a:gd name="T23" fmla="*/ 98 h 127"/>
                  <a:gd name="T24" fmla="*/ 29 w 257"/>
                  <a:gd name="T25" fmla="*/ 65 h 127"/>
                  <a:gd name="T26" fmla="*/ 29 w 257"/>
                  <a:gd name="T27" fmla="*/ 30 h 127"/>
                  <a:gd name="T28" fmla="*/ 228 w 257"/>
                  <a:gd name="T29" fmla="*/ 30 h 127"/>
                  <a:gd name="T30" fmla="*/ 228 w 257"/>
                  <a:gd name="T31" fmla="*/ 6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7" h="127">
                    <a:moveTo>
                      <a:pt x="24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99"/>
                      <a:pt x="27" y="127"/>
                      <a:pt x="61" y="127"/>
                    </a:cubicBezTo>
                    <a:cubicBezTo>
                      <a:pt x="196" y="127"/>
                      <a:pt x="196" y="127"/>
                      <a:pt x="196" y="127"/>
                    </a:cubicBezTo>
                    <a:cubicBezTo>
                      <a:pt x="230" y="127"/>
                      <a:pt x="257" y="99"/>
                      <a:pt x="257" y="65"/>
                    </a:cubicBezTo>
                    <a:cubicBezTo>
                      <a:pt x="257" y="15"/>
                      <a:pt x="257" y="15"/>
                      <a:pt x="257" y="15"/>
                    </a:cubicBezTo>
                    <a:cubicBezTo>
                      <a:pt x="257" y="7"/>
                      <a:pt x="251" y="0"/>
                      <a:pt x="243" y="0"/>
                    </a:cubicBezTo>
                    <a:close/>
                    <a:moveTo>
                      <a:pt x="228" y="65"/>
                    </a:moveTo>
                    <a:cubicBezTo>
                      <a:pt x="228" y="83"/>
                      <a:pt x="213" y="98"/>
                      <a:pt x="196" y="98"/>
                    </a:cubicBezTo>
                    <a:cubicBezTo>
                      <a:pt x="61" y="98"/>
                      <a:pt x="61" y="98"/>
                      <a:pt x="61" y="98"/>
                    </a:cubicBezTo>
                    <a:cubicBezTo>
                      <a:pt x="44" y="98"/>
                      <a:pt x="29" y="83"/>
                      <a:pt x="29" y="65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28" y="30"/>
                      <a:pt x="228" y="30"/>
                      <a:pt x="228" y="30"/>
                    </a:cubicBezTo>
                    <a:lnTo>
                      <a:pt x="228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30F60B6-FA5B-4BED-90F8-D20E44D2EB28}"/>
              </a:ext>
            </a:extLst>
          </p:cNvPr>
          <p:cNvGrpSpPr/>
          <p:nvPr/>
        </p:nvGrpSpPr>
        <p:grpSpPr>
          <a:xfrm>
            <a:off x="5585835" y="5162617"/>
            <a:ext cx="1020331" cy="1018656"/>
            <a:chOff x="8999649" y="2592030"/>
            <a:chExt cx="2185939" cy="218235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1CF8894-B1D5-4586-A7D9-7201C7A40B63}"/>
                </a:ext>
              </a:extLst>
            </p:cNvPr>
            <p:cNvSpPr/>
            <p:nvPr/>
          </p:nvSpPr>
          <p:spPr>
            <a:xfrm>
              <a:off x="8999649" y="2592030"/>
              <a:ext cx="2185939" cy="2182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5DA63BCD-70C6-48D9-8B30-6885FFB27B0B}"/>
                </a:ext>
              </a:extLst>
            </p:cNvPr>
            <p:cNvGrpSpPr/>
            <p:nvPr/>
          </p:nvGrpSpPr>
          <p:grpSpPr>
            <a:xfrm>
              <a:off x="9685296" y="3131170"/>
              <a:ext cx="814644" cy="1082194"/>
              <a:chOff x="947738" y="2282825"/>
              <a:chExt cx="1725613" cy="2292351"/>
            </a:xfrm>
            <a:solidFill>
              <a:schemeClr val="bg1"/>
            </a:solidFill>
          </p:grpSpPr>
          <p:sp>
            <p:nvSpPr>
              <p:cNvPr id="71" name="Freeform 22">
                <a:extLst>
                  <a:ext uri="{FF2B5EF4-FFF2-40B4-BE49-F238E27FC236}">
                    <a16:creationId xmlns:a16="http://schemas.microsoft.com/office/drawing/2014/main" id="{B07EFEAE-9EE5-4C9D-B6AA-ABB86CC16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2971800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3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3">
                <a:extLst>
                  <a:ext uri="{FF2B5EF4-FFF2-40B4-BE49-F238E27FC236}">
                    <a16:creationId xmlns:a16="http://schemas.microsoft.com/office/drawing/2014/main" id="{4E281BC5-5791-4248-AEAC-433821FE1F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068638"/>
                <a:ext cx="471488" cy="1031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4">
                <a:extLst>
                  <a:ext uri="{FF2B5EF4-FFF2-40B4-BE49-F238E27FC236}">
                    <a16:creationId xmlns:a16="http://schemas.microsoft.com/office/drawing/2014/main" id="{8A9AABA0-519D-4842-8E30-DBCD4065F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514725"/>
                <a:ext cx="471488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5">
                <a:extLst>
                  <a:ext uri="{FF2B5EF4-FFF2-40B4-BE49-F238E27FC236}">
                    <a16:creationId xmlns:a16="http://schemas.microsoft.com/office/drawing/2014/main" id="{7947111C-FFF9-47C0-BCC7-DC09C98111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1" y="3957638"/>
                <a:ext cx="471488" cy="10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26">
                <a:extLst>
                  <a:ext uri="{FF2B5EF4-FFF2-40B4-BE49-F238E27FC236}">
                    <a16:creationId xmlns:a16="http://schemas.microsoft.com/office/drawing/2014/main" id="{125AD6CB-7287-41AE-B74B-A27E94130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738" y="2389188"/>
                <a:ext cx="1725613" cy="2185988"/>
              </a:xfrm>
              <a:custGeom>
                <a:avLst/>
                <a:gdLst>
                  <a:gd name="T0" fmla="*/ 484 w 499"/>
                  <a:gd name="T1" fmla="*/ 623 h 623"/>
                  <a:gd name="T2" fmla="*/ 15 w 499"/>
                  <a:gd name="T3" fmla="*/ 623 h 623"/>
                  <a:gd name="T4" fmla="*/ 0 w 499"/>
                  <a:gd name="T5" fmla="*/ 608 h 623"/>
                  <a:gd name="T6" fmla="*/ 0 w 499"/>
                  <a:gd name="T7" fmla="*/ 14 h 623"/>
                  <a:gd name="T8" fmla="*/ 15 w 499"/>
                  <a:gd name="T9" fmla="*/ 0 h 623"/>
                  <a:gd name="T10" fmla="*/ 81 w 499"/>
                  <a:gd name="T11" fmla="*/ 0 h 623"/>
                  <a:gd name="T12" fmla="*/ 81 w 499"/>
                  <a:gd name="T13" fmla="*/ 29 h 623"/>
                  <a:gd name="T14" fmla="*/ 29 w 499"/>
                  <a:gd name="T15" fmla="*/ 29 h 623"/>
                  <a:gd name="T16" fmla="*/ 29 w 499"/>
                  <a:gd name="T17" fmla="*/ 593 h 623"/>
                  <a:gd name="T18" fmla="*/ 470 w 499"/>
                  <a:gd name="T19" fmla="*/ 593 h 623"/>
                  <a:gd name="T20" fmla="*/ 470 w 499"/>
                  <a:gd name="T21" fmla="*/ 29 h 623"/>
                  <a:gd name="T22" fmla="*/ 418 w 499"/>
                  <a:gd name="T23" fmla="*/ 29 h 623"/>
                  <a:gd name="T24" fmla="*/ 418 w 499"/>
                  <a:gd name="T25" fmla="*/ 0 h 623"/>
                  <a:gd name="T26" fmla="*/ 484 w 499"/>
                  <a:gd name="T27" fmla="*/ 0 h 623"/>
                  <a:gd name="T28" fmla="*/ 499 w 499"/>
                  <a:gd name="T29" fmla="*/ 14 h 623"/>
                  <a:gd name="T30" fmla="*/ 499 w 499"/>
                  <a:gd name="T31" fmla="*/ 608 h 623"/>
                  <a:gd name="T32" fmla="*/ 484 w 499"/>
                  <a:gd name="T33" fmla="*/ 623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9" h="623">
                    <a:moveTo>
                      <a:pt x="484" y="623"/>
                    </a:moveTo>
                    <a:cubicBezTo>
                      <a:pt x="15" y="623"/>
                      <a:pt x="15" y="623"/>
                      <a:pt x="15" y="623"/>
                    </a:cubicBezTo>
                    <a:cubicBezTo>
                      <a:pt x="7" y="623"/>
                      <a:pt x="0" y="616"/>
                      <a:pt x="0" y="60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593"/>
                      <a:pt x="29" y="593"/>
                      <a:pt x="29" y="593"/>
                    </a:cubicBezTo>
                    <a:cubicBezTo>
                      <a:pt x="470" y="593"/>
                      <a:pt x="470" y="593"/>
                      <a:pt x="470" y="593"/>
                    </a:cubicBezTo>
                    <a:cubicBezTo>
                      <a:pt x="470" y="29"/>
                      <a:pt x="470" y="29"/>
                      <a:pt x="470" y="29"/>
                    </a:cubicBezTo>
                    <a:cubicBezTo>
                      <a:pt x="418" y="29"/>
                      <a:pt x="418" y="29"/>
                      <a:pt x="418" y="29"/>
                    </a:cubicBezTo>
                    <a:cubicBezTo>
                      <a:pt x="418" y="0"/>
                      <a:pt x="418" y="0"/>
                      <a:pt x="418" y="0"/>
                    </a:cubicBezTo>
                    <a:cubicBezTo>
                      <a:pt x="484" y="0"/>
                      <a:pt x="484" y="0"/>
                      <a:pt x="484" y="0"/>
                    </a:cubicBezTo>
                    <a:cubicBezTo>
                      <a:pt x="492" y="0"/>
                      <a:pt x="499" y="6"/>
                      <a:pt x="499" y="14"/>
                    </a:cubicBezTo>
                    <a:cubicBezTo>
                      <a:pt x="499" y="608"/>
                      <a:pt x="499" y="608"/>
                      <a:pt x="499" y="608"/>
                    </a:cubicBezTo>
                    <a:cubicBezTo>
                      <a:pt x="499" y="616"/>
                      <a:pt x="492" y="623"/>
                      <a:pt x="484" y="6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27">
                <a:extLst>
                  <a:ext uri="{FF2B5EF4-FFF2-40B4-BE49-F238E27FC236}">
                    <a16:creationId xmlns:a16="http://schemas.microsoft.com/office/drawing/2014/main" id="{C5825275-8E88-46FD-A39B-BE558CC0D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3413125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3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28">
                <a:extLst>
                  <a:ext uri="{FF2B5EF4-FFF2-40B4-BE49-F238E27FC236}">
                    <a16:creationId xmlns:a16="http://schemas.microsoft.com/office/drawing/2014/main" id="{30BD6BDE-8839-4FBA-8CFA-7D0C61CCC6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6" y="3859213"/>
                <a:ext cx="346075" cy="304800"/>
              </a:xfrm>
              <a:custGeom>
                <a:avLst/>
                <a:gdLst>
                  <a:gd name="T0" fmla="*/ 38 w 100"/>
                  <a:gd name="T1" fmla="*/ 87 h 87"/>
                  <a:gd name="T2" fmla="*/ 28 w 100"/>
                  <a:gd name="T3" fmla="*/ 82 h 87"/>
                  <a:gd name="T4" fmla="*/ 0 w 100"/>
                  <a:gd name="T5" fmla="*/ 54 h 87"/>
                  <a:gd name="T6" fmla="*/ 20 w 100"/>
                  <a:gd name="T7" fmla="*/ 34 h 87"/>
                  <a:gd name="T8" fmla="*/ 37 w 100"/>
                  <a:gd name="T9" fmla="*/ 50 h 87"/>
                  <a:gd name="T10" fmla="*/ 77 w 100"/>
                  <a:gd name="T11" fmla="*/ 0 h 87"/>
                  <a:gd name="T12" fmla="*/ 100 w 100"/>
                  <a:gd name="T13" fmla="*/ 18 h 87"/>
                  <a:gd name="T14" fmla="*/ 50 w 100"/>
                  <a:gd name="T15" fmla="*/ 81 h 87"/>
                  <a:gd name="T16" fmla="*/ 39 w 100"/>
                  <a:gd name="T17" fmla="*/ 87 h 87"/>
                  <a:gd name="T18" fmla="*/ 38 w 100"/>
                  <a:gd name="T1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87">
                    <a:moveTo>
                      <a:pt x="38" y="87"/>
                    </a:moveTo>
                    <a:cubicBezTo>
                      <a:pt x="34" y="87"/>
                      <a:pt x="31" y="85"/>
                      <a:pt x="28" y="8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4"/>
                      <a:pt x="43" y="86"/>
                      <a:pt x="39" y="87"/>
                    </a:cubicBezTo>
                    <a:cubicBezTo>
                      <a:pt x="39" y="87"/>
                      <a:pt x="38" y="87"/>
                      <a:pt x="38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29">
                <a:extLst>
                  <a:ext uri="{FF2B5EF4-FFF2-40B4-BE49-F238E27FC236}">
                    <a16:creationId xmlns:a16="http://schemas.microsoft.com/office/drawing/2014/main" id="{65EE2C50-1A56-4410-9E76-4251A50FB3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66838" y="2282825"/>
                <a:ext cx="889000" cy="446088"/>
              </a:xfrm>
              <a:custGeom>
                <a:avLst/>
                <a:gdLst>
                  <a:gd name="T0" fmla="*/ 243 w 257"/>
                  <a:gd name="T1" fmla="*/ 0 h 127"/>
                  <a:gd name="T2" fmla="*/ 14 w 257"/>
                  <a:gd name="T3" fmla="*/ 0 h 127"/>
                  <a:gd name="T4" fmla="*/ 0 w 257"/>
                  <a:gd name="T5" fmla="*/ 15 h 127"/>
                  <a:gd name="T6" fmla="*/ 0 w 257"/>
                  <a:gd name="T7" fmla="*/ 65 h 127"/>
                  <a:gd name="T8" fmla="*/ 61 w 257"/>
                  <a:gd name="T9" fmla="*/ 127 h 127"/>
                  <a:gd name="T10" fmla="*/ 196 w 257"/>
                  <a:gd name="T11" fmla="*/ 127 h 127"/>
                  <a:gd name="T12" fmla="*/ 257 w 257"/>
                  <a:gd name="T13" fmla="*/ 65 h 127"/>
                  <a:gd name="T14" fmla="*/ 257 w 257"/>
                  <a:gd name="T15" fmla="*/ 15 h 127"/>
                  <a:gd name="T16" fmla="*/ 243 w 257"/>
                  <a:gd name="T17" fmla="*/ 0 h 127"/>
                  <a:gd name="T18" fmla="*/ 228 w 257"/>
                  <a:gd name="T19" fmla="*/ 65 h 127"/>
                  <a:gd name="T20" fmla="*/ 196 w 257"/>
                  <a:gd name="T21" fmla="*/ 98 h 127"/>
                  <a:gd name="T22" fmla="*/ 61 w 257"/>
                  <a:gd name="T23" fmla="*/ 98 h 127"/>
                  <a:gd name="T24" fmla="*/ 29 w 257"/>
                  <a:gd name="T25" fmla="*/ 65 h 127"/>
                  <a:gd name="T26" fmla="*/ 29 w 257"/>
                  <a:gd name="T27" fmla="*/ 30 h 127"/>
                  <a:gd name="T28" fmla="*/ 228 w 257"/>
                  <a:gd name="T29" fmla="*/ 30 h 127"/>
                  <a:gd name="T30" fmla="*/ 228 w 257"/>
                  <a:gd name="T31" fmla="*/ 6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7" h="127">
                    <a:moveTo>
                      <a:pt x="24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99"/>
                      <a:pt x="27" y="127"/>
                      <a:pt x="61" y="127"/>
                    </a:cubicBezTo>
                    <a:cubicBezTo>
                      <a:pt x="196" y="127"/>
                      <a:pt x="196" y="127"/>
                      <a:pt x="196" y="127"/>
                    </a:cubicBezTo>
                    <a:cubicBezTo>
                      <a:pt x="230" y="127"/>
                      <a:pt x="257" y="99"/>
                      <a:pt x="257" y="65"/>
                    </a:cubicBezTo>
                    <a:cubicBezTo>
                      <a:pt x="257" y="15"/>
                      <a:pt x="257" y="15"/>
                      <a:pt x="257" y="15"/>
                    </a:cubicBezTo>
                    <a:cubicBezTo>
                      <a:pt x="257" y="7"/>
                      <a:pt x="251" y="0"/>
                      <a:pt x="243" y="0"/>
                    </a:cubicBezTo>
                    <a:close/>
                    <a:moveTo>
                      <a:pt x="228" y="65"/>
                    </a:moveTo>
                    <a:cubicBezTo>
                      <a:pt x="228" y="83"/>
                      <a:pt x="213" y="98"/>
                      <a:pt x="196" y="98"/>
                    </a:cubicBezTo>
                    <a:cubicBezTo>
                      <a:pt x="61" y="98"/>
                      <a:pt x="61" y="98"/>
                      <a:pt x="61" y="98"/>
                    </a:cubicBezTo>
                    <a:cubicBezTo>
                      <a:pt x="44" y="98"/>
                      <a:pt x="29" y="83"/>
                      <a:pt x="29" y="65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28" y="30"/>
                      <a:pt x="228" y="30"/>
                      <a:pt x="228" y="30"/>
                    </a:cubicBezTo>
                    <a:lnTo>
                      <a:pt x="228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1F315D9B-8E24-4363-84F0-2942981E62FC}"/>
              </a:ext>
            </a:extLst>
          </p:cNvPr>
          <p:cNvSpPr/>
          <p:nvPr/>
        </p:nvSpPr>
        <p:spPr>
          <a:xfrm>
            <a:off x="3418441" y="3020823"/>
            <a:ext cx="1633225" cy="1200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A58011-2BA2-4043-A6BB-7797B0CCDD6E}"/>
              </a:ext>
            </a:extLst>
          </p:cNvPr>
          <p:cNvGrpSpPr/>
          <p:nvPr/>
        </p:nvGrpSpPr>
        <p:grpSpPr>
          <a:xfrm>
            <a:off x="952500" y="2394155"/>
            <a:ext cx="2498038" cy="2493937"/>
            <a:chOff x="1006413" y="2592030"/>
            <a:chExt cx="2185939" cy="218235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2FF9579-D0A1-4FC2-A51B-C3610D919F3C}"/>
                </a:ext>
              </a:extLst>
            </p:cNvPr>
            <p:cNvSpPr/>
            <p:nvPr/>
          </p:nvSpPr>
          <p:spPr>
            <a:xfrm>
              <a:off x="1006413" y="2592030"/>
              <a:ext cx="2185939" cy="218235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C97F82C-206C-402C-8776-4E988156E8A3}"/>
                </a:ext>
              </a:extLst>
            </p:cNvPr>
            <p:cNvGrpSpPr/>
            <p:nvPr/>
          </p:nvGrpSpPr>
          <p:grpSpPr>
            <a:xfrm>
              <a:off x="1533553" y="3096696"/>
              <a:ext cx="1131658" cy="1151142"/>
              <a:chOff x="6100763" y="2209800"/>
              <a:chExt cx="2397125" cy="2438401"/>
            </a:xfrm>
            <a:solidFill>
              <a:schemeClr val="bg1"/>
            </a:solidFill>
          </p:grpSpPr>
          <p:sp>
            <p:nvSpPr>
              <p:cNvPr id="44" name="Freeform 5">
                <a:extLst>
                  <a:ext uri="{FF2B5EF4-FFF2-40B4-BE49-F238E27FC236}">
                    <a16:creationId xmlns:a16="http://schemas.microsoft.com/office/drawing/2014/main" id="{D26D6664-3AD5-4C59-AF49-84671BD34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99388" y="2209800"/>
                <a:ext cx="698500" cy="2438400"/>
              </a:xfrm>
              <a:custGeom>
                <a:avLst/>
                <a:gdLst>
                  <a:gd name="T0" fmla="*/ 0 w 440"/>
                  <a:gd name="T1" fmla="*/ 0 h 1536"/>
                  <a:gd name="T2" fmla="*/ 0 w 440"/>
                  <a:gd name="T3" fmla="*/ 1536 h 1536"/>
                  <a:gd name="T4" fmla="*/ 440 w 440"/>
                  <a:gd name="T5" fmla="*/ 1536 h 1536"/>
                  <a:gd name="T6" fmla="*/ 440 w 440"/>
                  <a:gd name="T7" fmla="*/ 0 h 1536"/>
                  <a:gd name="T8" fmla="*/ 0 w 440"/>
                  <a:gd name="T9" fmla="*/ 0 h 1536"/>
                  <a:gd name="T10" fmla="*/ 63 w 440"/>
                  <a:gd name="T11" fmla="*/ 1472 h 1536"/>
                  <a:gd name="T12" fmla="*/ 63 w 440"/>
                  <a:gd name="T13" fmla="*/ 66 h 1536"/>
                  <a:gd name="T14" fmla="*/ 379 w 440"/>
                  <a:gd name="T15" fmla="*/ 66 h 1536"/>
                  <a:gd name="T16" fmla="*/ 379 w 440"/>
                  <a:gd name="T17" fmla="*/ 161 h 1536"/>
                  <a:gd name="T18" fmla="*/ 285 w 440"/>
                  <a:gd name="T19" fmla="*/ 161 h 1536"/>
                  <a:gd name="T20" fmla="*/ 285 w 440"/>
                  <a:gd name="T21" fmla="*/ 225 h 1536"/>
                  <a:gd name="T22" fmla="*/ 379 w 440"/>
                  <a:gd name="T23" fmla="*/ 225 h 1536"/>
                  <a:gd name="T24" fmla="*/ 379 w 440"/>
                  <a:gd name="T25" fmla="*/ 354 h 1536"/>
                  <a:gd name="T26" fmla="*/ 285 w 440"/>
                  <a:gd name="T27" fmla="*/ 354 h 1536"/>
                  <a:gd name="T28" fmla="*/ 285 w 440"/>
                  <a:gd name="T29" fmla="*/ 418 h 1536"/>
                  <a:gd name="T30" fmla="*/ 379 w 440"/>
                  <a:gd name="T31" fmla="*/ 418 h 1536"/>
                  <a:gd name="T32" fmla="*/ 379 w 440"/>
                  <a:gd name="T33" fmla="*/ 546 h 1536"/>
                  <a:gd name="T34" fmla="*/ 285 w 440"/>
                  <a:gd name="T35" fmla="*/ 546 h 1536"/>
                  <a:gd name="T36" fmla="*/ 285 w 440"/>
                  <a:gd name="T37" fmla="*/ 608 h 1536"/>
                  <a:gd name="T38" fmla="*/ 379 w 440"/>
                  <a:gd name="T39" fmla="*/ 608 h 1536"/>
                  <a:gd name="T40" fmla="*/ 379 w 440"/>
                  <a:gd name="T41" fmla="*/ 736 h 1536"/>
                  <a:gd name="T42" fmla="*/ 285 w 440"/>
                  <a:gd name="T43" fmla="*/ 736 h 1536"/>
                  <a:gd name="T44" fmla="*/ 285 w 440"/>
                  <a:gd name="T45" fmla="*/ 800 h 1536"/>
                  <a:gd name="T46" fmla="*/ 379 w 440"/>
                  <a:gd name="T47" fmla="*/ 800 h 1536"/>
                  <a:gd name="T48" fmla="*/ 379 w 440"/>
                  <a:gd name="T49" fmla="*/ 928 h 1536"/>
                  <a:gd name="T50" fmla="*/ 285 w 440"/>
                  <a:gd name="T51" fmla="*/ 928 h 1536"/>
                  <a:gd name="T52" fmla="*/ 285 w 440"/>
                  <a:gd name="T53" fmla="*/ 992 h 1536"/>
                  <a:gd name="T54" fmla="*/ 379 w 440"/>
                  <a:gd name="T55" fmla="*/ 992 h 1536"/>
                  <a:gd name="T56" fmla="*/ 379 w 440"/>
                  <a:gd name="T57" fmla="*/ 1120 h 1536"/>
                  <a:gd name="T58" fmla="*/ 285 w 440"/>
                  <a:gd name="T59" fmla="*/ 1120 h 1536"/>
                  <a:gd name="T60" fmla="*/ 285 w 440"/>
                  <a:gd name="T61" fmla="*/ 1185 h 1536"/>
                  <a:gd name="T62" fmla="*/ 379 w 440"/>
                  <a:gd name="T63" fmla="*/ 1185 h 1536"/>
                  <a:gd name="T64" fmla="*/ 379 w 440"/>
                  <a:gd name="T65" fmla="*/ 1313 h 1536"/>
                  <a:gd name="T66" fmla="*/ 285 w 440"/>
                  <a:gd name="T67" fmla="*/ 1313 h 1536"/>
                  <a:gd name="T68" fmla="*/ 285 w 440"/>
                  <a:gd name="T69" fmla="*/ 1377 h 1536"/>
                  <a:gd name="T70" fmla="*/ 379 w 440"/>
                  <a:gd name="T71" fmla="*/ 1377 h 1536"/>
                  <a:gd name="T72" fmla="*/ 379 w 440"/>
                  <a:gd name="T73" fmla="*/ 1472 h 1536"/>
                  <a:gd name="T74" fmla="*/ 63 w 440"/>
                  <a:gd name="T75" fmla="*/ 1472 h 1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0" h="1536">
                    <a:moveTo>
                      <a:pt x="0" y="0"/>
                    </a:moveTo>
                    <a:lnTo>
                      <a:pt x="0" y="1536"/>
                    </a:lnTo>
                    <a:lnTo>
                      <a:pt x="440" y="1536"/>
                    </a:lnTo>
                    <a:lnTo>
                      <a:pt x="440" y="0"/>
                    </a:lnTo>
                    <a:lnTo>
                      <a:pt x="0" y="0"/>
                    </a:lnTo>
                    <a:close/>
                    <a:moveTo>
                      <a:pt x="63" y="1472"/>
                    </a:moveTo>
                    <a:lnTo>
                      <a:pt x="63" y="66"/>
                    </a:lnTo>
                    <a:lnTo>
                      <a:pt x="379" y="66"/>
                    </a:lnTo>
                    <a:lnTo>
                      <a:pt x="379" y="161"/>
                    </a:lnTo>
                    <a:lnTo>
                      <a:pt x="285" y="161"/>
                    </a:lnTo>
                    <a:lnTo>
                      <a:pt x="285" y="225"/>
                    </a:lnTo>
                    <a:lnTo>
                      <a:pt x="379" y="225"/>
                    </a:lnTo>
                    <a:lnTo>
                      <a:pt x="379" y="354"/>
                    </a:lnTo>
                    <a:lnTo>
                      <a:pt x="285" y="354"/>
                    </a:lnTo>
                    <a:lnTo>
                      <a:pt x="285" y="418"/>
                    </a:lnTo>
                    <a:lnTo>
                      <a:pt x="379" y="418"/>
                    </a:lnTo>
                    <a:lnTo>
                      <a:pt x="379" y="546"/>
                    </a:lnTo>
                    <a:lnTo>
                      <a:pt x="285" y="546"/>
                    </a:lnTo>
                    <a:lnTo>
                      <a:pt x="285" y="608"/>
                    </a:lnTo>
                    <a:lnTo>
                      <a:pt x="379" y="608"/>
                    </a:lnTo>
                    <a:lnTo>
                      <a:pt x="379" y="736"/>
                    </a:lnTo>
                    <a:lnTo>
                      <a:pt x="285" y="736"/>
                    </a:lnTo>
                    <a:lnTo>
                      <a:pt x="285" y="800"/>
                    </a:lnTo>
                    <a:lnTo>
                      <a:pt x="379" y="800"/>
                    </a:lnTo>
                    <a:lnTo>
                      <a:pt x="379" y="928"/>
                    </a:lnTo>
                    <a:lnTo>
                      <a:pt x="285" y="928"/>
                    </a:lnTo>
                    <a:lnTo>
                      <a:pt x="285" y="992"/>
                    </a:lnTo>
                    <a:lnTo>
                      <a:pt x="379" y="992"/>
                    </a:lnTo>
                    <a:lnTo>
                      <a:pt x="379" y="1120"/>
                    </a:lnTo>
                    <a:lnTo>
                      <a:pt x="285" y="1120"/>
                    </a:lnTo>
                    <a:lnTo>
                      <a:pt x="285" y="1185"/>
                    </a:lnTo>
                    <a:lnTo>
                      <a:pt x="379" y="1185"/>
                    </a:lnTo>
                    <a:lnTo>
                      <a:pt x="379" y="1313"/>
                    </a:lnTo>
                    <a:lnTo>
                      <a:pt x="285" y="1313"/>
                    </a:lnTo>
                    <a:lnTo>
                      <a:pt x="285" y="1377"/>
                    </a:lnTo>
                    <a:lnTo>
                      <a:pt x="379" y="1377"/>
                    </a:lnTo>
                    <a:lnTo>
                      <a:pt x="379" y="1472"/>
                    </a:lnTo>
                    <a:lnTo>
                      <a:pt x="63" y="14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6">
                <a:extLst>
                  <a:ext uri="{FF2B5EF4-FFF2-40B4-BE49-F238E27FC236}">
                    <a16:creationId xmlns:a16="http://schemas.microsoft.com/office/drawing/2014/main" id="{F45E2AD0-96BB-4B9B-AE16-119CEB93A1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00863" y="2566988"/>
                <a:ext cx="300038" cy="2081213"/>
              </a:xfrm>
              <a:custGeom>
                <a:avLst/>
                <a:gdLst>
                  <a:gd name="T0" fmla="*/ 126 w 189"/>
                  <a:gd name="T1" fmla="*/ 0 h 1311"/>
                  <a:gd name="T2" fmla="*/ 63 w 189"/>
                  <a:gd name="T3" fmla="*/ 0 h 1311"/>
                  <a:gd name="T4" fmla="*/ 63 w 189"/>
                  <a:gd name="T5" fmla="*/ 87 h 1311"/>
                  <a:gd name="T6" fmla="*/ 0 w 189"/>
                  <a:gd name="T7" fmla="*/ 182 h 1311"/>
                  <a:gd name="T8" fmla="*/ 0 w 189"/>
                  <a:gd name="T9" fmla="*/ 1311 h 1311"/>
                  <a:gd name="T10" fmla="*/ 189 w 189"/>
                  <a:gd name="T11" fmla="*/ 1311 h 1311"/>
                  <a:gd name="T12" fmla="*/ 189 w 189"/>
                  <a:gd name="T13" fmla="*/ 182 h 1311"/>
                  <a:gd name="T14" fmla="*/ 126 w 189"/>
                  <a:gd name="T15" fmla="*/ 87 h 1311"/>
                  <a:gd name="T16" fmla="*/ 126 w 189"/>
                  <a:gd name="T17" fmla="*/ 0 h 1311"/>
                  <a:gd name="T18" fmla="*/ 63 w 189"/>
                  <a:gd name="T19" fmla="*/ 1247 h 1311"/>
                  <a:gd name="T20" fmla="*/ 63 w 189"/>
                  <a:gd name="T21" fmla="*/ 1183 h 1311"/>
                  <a:gd name="T22" fmla="*/ 126 w 189"/>
                  <a:gd name="T23" fmla="*/ 1183 h 1311"/>
                  <a:gd name="T24" fmla="*/ 126 w 189"/>
                  <a:gd name="T25" fmla="*/ 1247 h 1311"/>
                  <a:gd name="T26" fmla="*/ 63 w 189"/>
                  <a:gd name="T27" fmla="*/ 1247 h 1311"/>
                  <a:gd name="T28" fmla="*/ 126 w 189"/>
                  <a:gd name="T29" fmla="*/ 1119 h 1311"/>
                  <a:gd name="T30" fmla="*/ 63 w 189"/>
                  <a:gd name="T31" fmla="*/ 1119 h 1311"/>
                  <a:gd name="T32" fmla="*/ 63 w 189"/>
                  <a:gd name="T33" fmla="*/ 201 h 1311"/>
                  <a:gd name="T34" fmla="*/ 93 w 189"/>
                  <a:gd name="T35" fmla="*/ 153 h 1311"/>
                  <a:gd name="T36" fmla="*/ 126 w 189"/>
                  <a:gd name="T37" fmla="*/ 201 h 1311"/>
                  <a:gd name="T38" fmla="*/ 126 w 189"/>
                  <a:gd name="T39" fmla="*/ 1119 h 1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9" h="1311">
                    <a:moveTo>
                      <a:pt x="126" y="0"/>
                    </a:moveTo>
                    <a:lnTo>
                      <a:pt x="63" y="0"/>
                    </a:lnTo>
                    <a:lnTo>
                      <a:pt x="63" y="87"/>
                    </a:lnTo>
                    <a:lnTo>
                      <a:pt x="0" y="182"/>
                    </a:lnTo>
                    <a:lnTo>
                      <a:pt x="0" y="1311"/>
                    </a:lnTo>
                    <a:lnTo>
                      <a:pt x="189" y="1311"/>
                    </a:lnTo>
                    <a:lnTo>
                      <a:pt x="189" y="182"/>
                    </a:lnTo>
                    <a:lnTo>
                      <a:pt x="126" y="87"/>
                    </a:lnTo>
                    <a:lnTo>
                      <a:pt x="126" y="0"/>
                    </a:lnTo>
                    <a:close/>
                    <a:moveTo>
                      <a:pt x="63" y="1247"/>
                    </a:moveTo>
                    <a:lnTo>
                      <a:pt x="63" y="1183"/>
                    </a:lnTo>
                    <a:lnTo>
                      <a:pt x="126" y="1183"/>
                    </a:lnTo>
                    <a:lnTo>
                      <a:pt x="126" y="1247"/>
                    </a:lnTo>
                    <a:lnTo>
                      <a:pt x="63" y="1247"/>
                    </a:lnTo>
                    <a:close/>
                    <a:moveTo>
                      <a:pt x="126" y="1119"/>
                    </a:moveTo>
                    <a:lnTo>
                      <a:pt x="63" y="1119"/>
                    </a:lnTo>
                    <a:lnTo>
                      <a:pt x="63" y="201"/>
                    </a:lnTo>
                    <a:lnTo>
                      <a:pt x="93" y="153"/>
                    </a:lnTo>
                    <a:lnTo>
                      <a:pt x="126" y="201"/>
                    </a:lnTo>
                    <a:lnTo>
                      <a:pt x="126" y="1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7">
                <a:extLst>
                  <a:ext uri="{FF2B5EF4-FFF2-40B4-BE49-F238E27FC236}">
                    <a16:creationId xmlns:a16="http://schemas.microsoft.com/office/drawing/2014/main" id="{9152662C-ABEE-402C-91CA-3496ECD3D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0113" y="4346575"/>
                <a:ext cx="496888" cy="984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8">
                <a:extLst>
                  <a:ext uri="{FF2B5EF4-FFF2-40B4-BE49-F238E27FC236}">
                    <a16:creationId xmlns:a16="http://schemas.microsoft.com/office/drawing/2014/main" id="{7502C93E-61F6-4432-814A-9373C66E29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0763" y="2212975"/>
                <a:ext cx="1646238" cy="2232025"/>
              </a:xfrm>
              <a:custGeom>
                <a:avLst/>
                <a:gdLst>
                  <a:gd name="T0" fmla="*/ 115 w 476"/>
                  <a:gd name="T1" fmla="*/ 564 h 636"/>
                  <a:gd name="T2" fmla="*/ 144 w 476"/>
                  <a:gd name="T3" fmla="*/ 86 h 636"/>
                  <a:gd name="T4" fmla="*/ 476 w 476"/>
                  <a:gd name="T5" fmla="*/ 58 h 636"/>
                  <a:gd name="T6" fmla="*/ 72 w 476"/>
                  <a:gd name="T7" fmla="*/ 0 h 636"/>
                  <a:gd name="T8" fmla="*/ 0 w 476"/>
                  <a:gd name="T9" fmla="*/ 564 h 636"/>
                  <a:gd name="T10" fmla="*/ 217 w 476"/>
                  <a:gd name="T11" fmla="*/ 636 h 636"/>
                  <a:gd name="T12" fmla="*/ 72 w 476"/>
                  <a:gd name="T13" fmla="*/ 608 h 636"/>
                  <a:gd name="T14" fmla="*/ 72 w 476"/>
                  <a:gd name="T15" fmla="*/ 520 h 636"/>
                  <a:gd name="T16" fmla="*/ 35 w 476"/>
                  <a:gd name="T17" fmla="*/ 502 h 636"/>
                  <a:gd name="T18" fmla="*/ 32 w 476"/>
                  <a:gd name="T19" fmla="*/ 504 h 636"/>
                  <a:gd name="T20" fmla="*/ 29 w 476"/>
                  <a:gd name="T21" fmla="*/ 506 h 636"/>
                  <a:gd name="T22" fmla="*/ 72 w 476"/>
                  <a:gd name="T23" fmla="*/ 29 h 636"/>
                  <a:gd name="T24" fmla="*/ 115 w 476"/>
                  <a:gd name="T25" fmla="*/ 506 h 636"/>
                  <a:gd name="T26" fmla="*/ 112 w 476"/>
                  <a:gd name="T27" fmla="*/ 504 h 636"/>
                  <a:gd name="T28" fmla="*/ 109 w 476"/>
                  <a:gd name="T29" fmla="*/ 502 h 636"/>
                  <a:gd name="T30" fmla="*/ 106 w 476"/>
                  <a:gd name="T31" fmla="*/ 500 h 636"/>
                  <a:gd name="T32" fmla="*/ 100 w 476"/>
                  <a:gd name="T33" fmla="*/ 497 h 636"/>
                  <a:gd name="T34" fmla="*/ 96 w 476"/>
                  <a:gd name="T35" fmla="*/ 496 h 636"/>
                  <a:gd name="T36" fmla="*/ 93 w 476"/>
                  <a:gd name="T37" fmla="*/ 495 h 636"/>
                  <a:gd name="T38" fmla="*/ 90 w 476"/>
                  <a:gd name="T39" fmla="*/ 494 h 636"/>
                  <a:gd name="T40" fmla="*/ 86 w 476"/>
                  <a:gd name="T41" fmla="*/ 493 h 636"/>
                  <a:gd name="T42" fmla="*/ 82 w 476"/>
                  <a:gd name="T43" fmla="*/ 492 h 636"/>
                  <a:gd name="T44" fmla="*/ 79 w 476"/>
                  <a:gd name="T45" fmla="*/ 492 h 636"/>
                  <a:gd name="T46" fmla="*/ 75 w 476"/>
                  <a:gd name="T47" fmla="*/ 492 h 636"/>
                  <a:gd name="T48" fmla="*/ 68 w 476"/>
                  <a:gd name="T49" fmla="*/ 492 h 636"/>
                  <a:gd name="T50" fmla="*/ 65 w 476"/>
                  <a:gd name="T51" fmla="*/ 492 h 636"/>
                  <a:gd name="T52" fmla="*/ 62 w 476"/>
                  <a:gd name="T53" fmla="*/ 492 h 636"/>
                  <a:gd name="T54" fmla="*/ 58 w 476"/>
                  <a:gd name="T55" fmla="*/ 493 h 636"/>
                  <a:gd name="T56" fmla="*/ 54 w 476"/>
                  <a:gd name="T57" fmla="*/ 494 h 636"/>
                  <a:gd name="T58" fmla="*/ 51 w 476"/>
                  <a:gd name="T59" fmla="*/ 495 h 636"/>
                  <a:gd name="T60" fmla="*/ 48 w 476"/>
                  <a:gd name="T61" fmla="*/ 496 h 636"/>
                  <a:gd name="T62" fmla="*/ 44 w 476"/>
                  <a:gd name="T63" fmla="*/ 497 h 636"/>
                  <a:gd name="T64" fmla="*/ 38 w 476"/>
                  <a:gd name="T65" fmla="*/ 500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6" h="636">
                    <a:moveTo>
                      <a:pt x="72" y="520"/>
                    </a:moveTo>
                    <a:cubicBezTo>
                      <a:pt x="96" y="520"/>
                      <a:pt x="115" y="540"/>
                      <a:pt x="115" y="564"/>
                    </a:cubicBezTo>
                    <a:cubicBezTo>
                      <a:pt x="144" y="564"/>
                      <a:pt x="144" y="564"/>
                      <a:pt x="144" y="564"/>
                    </a:cubicBezTo>
                    <a:cubicBezTo>
                      <a:pt x="144" y="86"/>
                      <a:pt x="144" y="86"/>
                      <a:pt x="144" y="86"/>
                    </a:cubicBezTo>
                    <a:cubicBezTo>
                      <a:pt x="476" y="86"/>
                      <a:pt x="476" y="86"/>
                      <a:pt x="476" y="86"/>
                    </a:cubicBezTo>
                    <a:cubicBezTo>
                      <a:pt x="476" y="58"/>
                      <a:pt x="476" y="58"/>
                      <a:pt x="476" y="58"/>
                    </a:cubicBezTo>
                    <a:cubicBezTo>
                      <a:pt x="143" y="58"/>
                      <a:pt x="143" y="58"/>
                      <a:pt x="143" y="58"/>
                    </a:cubicBezTo>
                    <a:cubicBezTo>
                      <a:pt x="136" y="25"/>
                      <a:pt x="107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564"/>
                      <a:pt x="0" y="564"/>
                      <a:pt x="0" y="564"/>
                    </a:cubicBezTo>
                    <a:cubicBezTo>
                      <a:pt x="0" y="604"/>
                      <a:pt x="32" y="636"/>
                      <a:pt x="72" y="636"/>
                    </a:cubicBezTo>
                    <a:cubicBezTo>
                      <a:pt x="217" y="636"/>
                      <a:pt x="217" y="636"/>
                      <a:pt x="217" y="636"/>
                    </a:cubicBezTo>
                    <a:cubicBezTo>
                      <a:pt x="217" y="608"/>
                      <a:pt x="217" y="608"/>
                      <a:pt x="217" y="608"/>
                    </a:cubicBezTo>
                    <a:cubicBezTo>
                      <a:pt x="72" y="608"/>
                      <a:pt x="72" y="608"/>
                      <a:pt x="72" y="608"/>
                    </a:cubicBezTo>
                    <a:cubicBezTo>
                      <a:pt x="48" y="608"/>
                      <a:pt x="29" y="588"/>
                      <a:pt x="29" y="564"/>
                    </a:cubicBezTo>
                    <a:cubicBezTo>
                      <a:pt x="29" y="540"/>
                      <a:pt x="48" y="520"/>
                      <a:pt x="72" y="520"/>
                    </a:cubicBezTo>
                    <a:close/>
                    <a:moveTo>
                      <a:pt x="37" y="500"/>
                    </a:moveTo>
                    <a:cubicBezTo>
                      <a:pt x="36" y="501"/>
                      <a:pt x="36" y="501"/>
                      <a:pt x="35" y="502"/>
                    </a:cubicBezTo>
                    <a:cubicBezTo>
                      <a:pt x="35" y="502"/>
                      <a:pt x="34" y="502"/>
                      <a:pt x="34" y="502"/>
                    </a:cubicBezTo>
                    <a:cubicBezTo>
                      <a:pt x="33" y="503"/>
                      <a:pt x="33" y="503"/>
                      <a:pt x="32" y="504"/>
                    </a:cubicBezTo>
                    <a:cubicBezTo>
                      <a:pt x="32" y="504"/>
                      <a:pt x="32" y="504"/>
                      <a:pt x="31" y="504"/>
                    </a:cubicBezTo>
                    <a:cubicBezTo>
                      <a:pt x="30" y="505"/>
                      <a:pt x="29" y="505"/>
                      <a:pt x="29" y="506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29" y="48"/>
                      <a:pt x="48" y="29"/>
                      <a:pt x="72" y="29"/>
                    </a:cubicBezTo>
                    <a:cubicBezTo>
                      <a:pt x="96" y="29"/>
                      <a:pt x="115" y="48"/>
                      <a:pt x="115" y="72"/>
                    </a:cubicBezTo>
                    <a:cubicBezTo>
                      <a:pt x="115" y="506"/>
                      <a:pt x="115" y="506"/>
                      <a:pt x="115" y="506"/>
                    </a:cubicBezTo>
                    <a:cubicBezTo>
                      <a:pt x="114" y="505"/>
                      <a:pt x="113" y="505"/>
                      <a:pt x="112" y="504"/>
                    </a:cubicBezTo>
                    <a:cubicBezTo>
                      <a:pt x="112" y="504"/>
                      <a:pt x="112" y="504"/>
                      <a:pt x="112" y="504"/>
                    </a:cubicBezTo>
                    <a:cubicBezTo>
                      <a:pt x="111" y="503"/>
                      <a:pt x="110" y="503"/>
                      <a:pt x="110" y="502"/>
                    </a:cubicBezTo>
                    <a:cubicBezTo>
                      <a:pt x="109" y="502"/>
                      <a:pt x="109" y="502"/>
                      <a:pt x="109" y="502"/>
                    </a:cubicBezTo>
                    <a:cubicBezTo>
                      <a:pt x="108" y="501"/>
                      <a:pt x="108" y="501"/>
                      <a:pt x="107" y="500"/>
                    </a:cubicBezTo>
                    <a:cubicBezTo>
                      <a:pt x="107" y="500"/>
                      <a:pt x="106" y="500"/>
                      <a:pt x="106" y="500"/>
                    </a:cubicBezTo>
                    <a:cubicBezTo>
                      <a:pt x="104" y="499"/>
                      <a:pt x="102" y="498"/>
                      <a:pt x="100" y="497"/>
                    </a:cubicBezTo>
                    <a:cubicBezTo>
                      <a:pt x="100" y="497"/>
                      <a:pt x="100" y="497"/>
                      <a:pt x="100" y="497"/>
                    </a:cubicBezTo>
                    <a:cubicBezTo>
                      <a:pt x="99" y="497"/>
                      <a:pt x="98" y="496"/>
                      <a:pt x="97" y="496"/>
                    </a:cubicBezTo>
                    <a:cubicBezTo>
                      <a:pt x="97" y="496"/>
                      <a:pt x="97" y="496"/>
                      <a:pt x="96" y="496"/>
                    </a:cubicBezTo>
                    <a:cubicBezTo>
                      <a:pt x="95" y="495"/>
                      <a:pt x="95" y="495"/>
                      <a:pt x="94" y="495"/>
                    </a:cubicBezTo>
                    <a:cubicBezTo>
                      <a:pt x="94" y="495"/>
                      <a:pt x="93" y="495"/>
                      <a:pt x="93" y="495"/>
                    </a:cubicBezTo>
                    <a:cubicBezTo>
                      <a:pt x="92" y="494"/>
                      <a:pt x="91" y="494"/>
                      <a:pt x="91" y="494"/>
                    </a:cubicBezTo>
                    <a:cubicBezTo>
                      <a:pt x="90" y="494"/>
                      <a:pt x="90" y="494"/>
                      <a:pt x="90" y="494"/>
                    </a:cubicBezTo>
                    <a:cubicBezTo>
                      <a:pt x="89" y="493"/>
                      <a:pt x="88" y="493"/>
                      <a:pt x="87" y="493"/>
                    </a:cubicBezTo>
                    <a:cubicBezTo>
                      <a:pt x="86" y="493"/>
                      <a:pt x="86" y="493"/>
                      <a:pt x="86" y="493"/>
                    </a:cubicBezTo>
                    <a:cubicBezTo>
                      <a:pt x="85" y="493"/>
                      <a:pt x="84" y="492"/>
                      <a:pt x="83" y="492"/>
                    </a:cubicBezTo>
                    <a:cubicBezTo>
                      <a:pt x="83" y="492"/>
                      <a:pt x="83" y="492"/>
                      <a:pt x="82" y="492"/>
                    </a:cubicBezTo>
                    <a:cubicBezTo>
                      <a:pt x="81" y="492"/>
                      <a:pt x="81" y="492"/>
                      <a:pt x="80" y="492"/>
                    </a:cubicBezTo>
                    <a:cubicBezTo>
                      <a:pt x="80" y="492"/>
                      <a:pt x="79" y="492"/>
                      <a:pt x="79" y="492"/>
                    </a:cubicBezTo>
                    <a:cubicBezTo>
                      <a:pt x="78" y="492"/>
                      <a:pt x="77" y="492"/>
                      <a:pt x="76" y="492"/>
                    </a:cubicBezTo>
                    <a:cubicBezTo>
                      <a:pt x="76" y="492"/>
                      <a:pt x="76" y="492"/>
                      <a:pt x="75" y="492"/>
                    </a:cubicBezTo>
                    <a:cubicBezTo>
                      <a:pt x="74" y="491"/>
                      <a:pt x="73" y="491"/>
                      <a:pt x="72" y="491"/>
                    </a:cubicBezTo>
                    <a:cubicBezTo>
                      <a:pt x="71" y="491"/>
                      <a:pt x="70" y="491"/>
                      <a:pt x="68" y="492"/>
                    </a:cubicBezTo>
                    <a:cubicBezTo>
                      <a:pt x="68" y="492"/>
                      <a:pt x="68" y="492"/>
                      <a:pt x="67" y="492"/>
                    </a:cubicBezTo>
                    <a:cubicBezTo>
                      <a:pt x="67" y="492"/>
                      <a:pt x="66" y="492"/>
                      <a:pt x="65" y="492"/>
                    </a:cubicBezTo>
                    <a:cubicBezTo>
                      <a:pt x="65" y="492"/>
                      <a:pt x="64" y="492"/>
                      <a:pt x="64" y="492"/>
                    </a:cubicBezTo>
                    <a:cubicBezTo>
                      <a:pt x="63" y="492"/>
                      <a:pt x="62" y="492"/>
                      <a:pt x="62" y="492"/>
                    </a:cubicBezTo>
                    <a:cubicBezTo>
                      <a:pt x="61" y="492"/>
                      <a:pt x="61" y="492"/>
                      <a:pt x="61" y="492"/>
                    </a:cubicBezTo>
                    <a:cubicBezTo>
                      <a:pt x="60" y="492"/>
                      <a:pt x="59" y="493"/>
                      <a:pt x="58" y="493"/>
                    </a:cubicBezTo>
                    <a:cubicBezTo>
                      <a:pt x="58" y="493"/>
                      <a:pt x="57" y="493"/>
                      <a:pt x="57" y="493"/>
                    </a:cubicBezTo>
                    <a:cubicBezTo>
                      <a:pt x="56" y="493"/>
                      <a:pt x="55" y="493"/>
                      <a:pt x="54" y="494"/>
                    </a:cubicBezTo>
                    <a:cubicBezTo>
                      <a:pt x="54" y="494"/>
                      <a:pt x="54" y="494"/>
                      <a:pt x="53" y="494"/>
                    </a:cubicBezTo>
                    <a:cubicBezTo>
                      <a:pt x="52" y="494"/>
                      <a:pt x="52" y="494"/>
                      <a:pt x="51" y="495"/>
                    </a:cubicBezTo>
                    <a:cubicBezTo>
                      <a:pt x="50" y="495"/>
                      <a:pt x="50" y="495"/>
                      <a:pt x="50" y="495"/>
                    </a:cubicBezTo>
                    <a:cubicBezTo>
                      <a:pt x="49" y="495"/>
                      <a:pt x="48" y="495"/>
                      <a:pt x="48" y="496"/>
                    </a:cubicBezTo>
                    <a:cubicBezTo>
                      <a:pt x="47" y="496"/>
                      <a:pt x="47" y="496"/>
                      <a:pt x="47" y="496"/>
                    </a:cubicBezTo>
                    <a:cubicBezTo>
                      <a:pt x="46" y="496"/>
                      <a:pt x="45" y="497"/>
                      <a:pt x="44" y="497"/>
                    </a:cubicBezTo>
                    <a:cubicBezTo>
                      <a:pt x="44" y="497"/>
                      <a:pt x="44" y="497"/>
                      <a:pt x="44" y="497"/>
                    </a:cubicBezTo>
                    <a:cubicBezTo>
                      <a:pt x="42" y="498"/>
                      <a:pt x="40" y="499"/>
                      <a:pt x="38" y="500"/>
                    </a:cubicBezTo>
                    <a:cubicBezTo>
                      <a:pt x="37" y="500"/>
                      <a:pt x="37" y="500"/>
                      <a:pt x="37" y="5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" name="Group 4">
            <a:extLst>
              <a:ext uri="{FF2B5EF4-FFF2-40B4-BE49-F238E27FC236}">
                <a16:creationId xmlns:a16="http://schemas.microsoft.com/office/drawing/2014/main" id="{82DE1C04-8E1A-4A87-A805-DEBE29BB0A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609236" y="3431783"/>
            <a:ext cx="715217" cy="418680"/>
            <a:chOff x="2745" y="1518"/>
            <a:chExt cx="2190" cy="1282"/>
          </a:xfrm>
          <a:solidFill>
            <a:schemeClr val="bg1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43F53F21-BC02-4D89-A3D2-62038A57F6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1520"/>
              <a:ext cx="913" cy="1280"/>
            </a:xfrm>
            <a:custGeom>
              <a:avLst/>
              <a:gdLst>
                <a:gd name="T0" fmla="*/ 11 w 419"/>
                <a:gd name="T1" fmla="*/ 2 h 579"/>
                <a:gd name="T2" fmla="*/ 0 w 419"/>
                <a:gd name="T3" fmla="*/ 18 h 579"/>
                <a:gd name="T4" fmla="*/ 0 w 419"/>
                <a:gd name="T5" fmla="*/ 69 h 579"/>
                <a:gd name="T6" fmla="*/ 9 w 419"/>
                <a:gd name="T7" fmla="*/ 84 h 579"/>
                <a:gd name="T8" fmla="*/ 9 w 419"/>
                <a:gd name="T9" fmla="*/ 524 h 579"/>
                <a:gd name="T10" fmla="*/ 25 w 419"/>
                <a:gd name="T11" fmla="*/ 541 h 579"/>
                <a:gd name="T12" fmla="*/ 80 w 419"/>
                <a:gd name="T13" fmla="*/ 541 h 579"/>
                <a:gd name="T14" fmla="*/ 96 w 419"/>
                <a:gd name="T15" fmla="*/ 524 h 579"/>
                <a:gd name="T16" fmla="*/ 96 w 419"/>
                <a:gd name="T17" fmla="*/ 517 h 579"/>
                <a:gd name="T18" fmla="*/ 400 w 419"/>
                <a:gd name="T19" fmla="*/ 579 h 579"/>
                <a:gd name="T20" fmla="*/ 403 w 419"/>
                <a:gd name="T21" fmla="*/ 579 h 579"/>
                <a:gd name="T22" fmla="*/ 413 w 419"/>
                <a:gd name="T23" fmla="*/ 575 h 579"/>
                <a:gd name="T24" fmla="*/ 419 w 419"/>
                <a:gd name="T25" fmla="*/ 563 h 579"/>
                <a:gd name="T26" fmla="*/ 419 w 419"/>
                <a:gd name="T27" fmla="*/ 22 h 579"/>
                <a:gd name="T28" fmla="*/ 413 w 419"/>
                <a:gd name="T29" fmla="*/ 9 h 579"/>
                <a:gd name="T30" fmla="*/ 400 w 419"/>
                <a:gd name="T31" fmla="*/ 6 h 579"/>
                <a:gd name="T32" fmla="*/ 105 w 419"/>
                <a:gd name="T33" fmla="*/ 62 h 579"/>
                <a:gd name="T34" fmla="*/ 105 w 419"/>
                <a:gd name="T35" fmla="*/ 18 h 579"/>
                <a:gd name="T36" fmla="*/ 94 w 419"/>
                <a:gd name="T37" fmla="*/ 2 h 579"/>
                <a:gd name="T38" fmla="*/ 11 w 419"/>
                <a:gd name="T39" fmla="*/ 2 h 579"/>
                <a:gd name="T40" fmla="*/ 63 w 419"/>
                <a:gd name="T41" fmla="*/ 508 h 579"/>
                <a:gd name="T42" fmla="*/ 42 w 419"/>
                <a:gd name="T43" fmla="*/ 508 h 579"/>
                <a:gd name="T44" fmla="*/ 42 w 419"/>
                <a:gd name="T45" fmla="*/ 85 h 579"/>
                <a:gd name="T46" fmla="*/ 63 w 419"/>
                <a:gd name="T47" fmla="*/ 85 h 579"/>
                <a:gd name="T48" fmla="*/ 63 w 419"/>
                <a:gd name="T49" fmla="*/ 508 h 579"/>
                <a:gd name="T50" fmla="*/ 73 w 419"/>
                <a:gd name="T51" fmla="*/ 53 h 579"/>
                <a:gd name="T52" fmla="*/ 32 w 419"/>
                <a:gd name="T53" fmla="*/ 53 h 579"/>
                <a:gd name="T54" fmla="*/ 32 w 419"/>
                <a:gd name="T55" fmla="*/ 34 h 579"/>
                <a:gd name="T56" fmla="*/ 41 w 419"/>
                <a:gd name="T57" fmla="*/ 34 h 579"/>
                <a:gd name="T58" fmla="*/ 64 w 419"/>
                <a:gd name="T59" fmla="*/ 34 h 579"/>
                <a:gd name="T60" fmla="*/ 73 w 419"/>
                <a:gd name="T61" fmla="*/ 34 h 579"/>
                <a:gd name="T62" fmla="*/ 73 w 419"/>
                <a:gd name="T63" fmla="*/ 53 h 579"/>
                <a:gd name="T64" fmla="*/ 387 w 419"/>
                <a:gd name="T65" fmla="*/ 543 h 579"/>
                <a:gd name="T66" fmla="*/ 98 w 419"/>
                <a:gd name="T67" fmla="*/ 484 h 579"/>
                <a:gd name="T68" fmla="*/ 98 w 419"/>
                <a:gd name="T69" fmla="*/ 96 h 579"/>
                <a:gd name="T70" fmla="*/ 387 w 419"/>
                <a:gd name="T71" fmla="*/ 41 h 579"/>
                <a:gd name="T72" fmla="*/ 387 w 419"/>
                <a:gd name="T73" fmla="*/ 54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9" h="579">
                  <a:moveTo>
                    <a:pt x="11" y="2"/>
                  </a:moveTo>
                  <a:cubicBezTo>
                    <a:pt x="4" y="4"/>
                    <a:pt x="0" y="10"/>
                    <a:pt x="0" y="1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6"/>
                    <a:pt x="4" y="81"/>
                    <a:pt x="9" y="84"/>
                  </a:cubicBezTo>
                  <a:cubicBezTo>
                    <a:pt x="9" y="524"/>
                    <a:pt x="9" y="524"/>
                    <a:pt x="9" y="524"/>
                  </a:cubicBezTo>
                  <a:cubicBezTo>
                    <a:pt x="9" y="533"/>
                    <a:pt x="16" y="541"/>
                    <a:pt x="25" y="541"/>
                  </a:cubicBezTo>
                  <a:cubicBezTo>
                    <a:pt x="80" y="541"/>
                    <a:pt x="80" y="541"/>
                    <a:pt x="80" y="541"/>
                  </a:cubicBezTo>
                  <a:cubicBezTo>
                    <a:pt x="89" y="541"/>
                    <a:pt x="96" y="533"/>
                    <a:pt x="96" y="524"/>
                  </a:cubicBezTo>
                  <a:cubicBezTo>
                    <a:pt x="96" y="517"/>
                    <a:pt x="96" y="517"/>
                    <a:pt x="96" y="517"/>
                  </a:cubicBezTo>
                  <a:cubicBezTo>
                    <a:pt x="400" y="579"/>
                    <a:pt x="400" y="579"/>
                    <a:pt x="400" y="579"/>
                  </a:cubicBezTo>
                  <a:cubicBezTo>
                    <a:pt x="401" y="579"/>
                    <a:pt x="402" y="579"/>
                    <a:pt x="403" y="579"/>
                  </a:cubicBezTo>
                  <a:cubicBezTo>
                    <a:pt x="407" y="579"/>
                    <a:pt x="410" y="578"/>
                    <a:pt x="413" y="575"/>
                  </a:cubicBezTo>
                  <a:cubicBezTo>
                    <a:pt x="417" y="572"/>
                    <a:pt x="419" y="567"/>
                    <a:pt x="419" y="563"/>
                  </a:cubicBezTo>
                  <a:cubicBezTo>
                    <a:pt x="419" y="22"/>
                    <a:pt x="419" y="22"/>
                    <a:pt x="419" y="22"/>
                  </a:cubicBezTo>
                  <a:cubicBezTo>
                    <a:pt x="419" y="17"/>
                    <a:pt x="417" y="12"/>
                    <a:pt x="413" y="9"/>
                  </a:cubicBezTo>
                  <a:cubicBezTo>
                    <a:pt x="410" y="6"/>
                    <a:pt x="405" y="5"/>
                    <a:pt x="400" y="6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0"/>
                    <a:pt x="100" y="4"/>
                    <a:pt x="94" y="2"/>
                  </a:cubicBezTo>
                  <a:cubicBezTo>
                    <a:pt x="88" y="0"/>
                    <a:pt x="19" y="0"/>
                    <a:pt x="11" y="2"/>
                  </a:cubicBezTo>
                  <a:close/>
                  <a:moveTo>
                    <a:pt x="63" y="508"/>
                  </a:moveTo>
                  <a:cubicBezTo>
                    <a:pt x="42" y="508"/>
                    <a:pt x="42" y="508"/>
                    <a:pt x="42" y="508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63" y="85"/>
                    <a:pt x="63" y="85"/>
                    <a:pt x="63" y="85"/>
                  </a:cubicBezTo>
                  <a:lnTo>
                    <a:pt x="63" y="508"/>
                  </a:lnTo>
                  <a:close/>
                  <a:moveTo>
                    <a:pt x="73" y="53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73" y="34"/>
                    <a:pt x="73" y="34"/>
                    <a:pt x="73" y="34"/>
                  </a:cubicBezTo>
                  <a:lnTo>
                    <a:pt x="73" y="53"/>
                  </a:lnTo>
                  <a:close/>
                  <a:moveTo>
                    <a:pt x="387" y="543"/>
                  </a:moveTo>
                  <a:cubicBezTo>
                    <a:pt x="98" y="484"/>
                    <a:pt x="98" y="484"/>
                    <a:pt x="98" y="484"/>
                  </a:cubicBezTo>
                  <a:cubicBezTo>
                    <a:pt x="98" y="96"/>
                    <a:pt x="98" y="96"/>
                    <a:pt x="98" y="96"/>
                  </a:cubicBezTo>
                  <a:cubicBezTo>
                    <a:pt x="387" y="41"/>
                    <a:pt x="387" y="41"/>
                    <a:pt x="387" y="41"/>
                  </a:cubicBezTo>
                  <a:lnTo>
                    <a:pt x="387" y="5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74BD258-56B4-419C-90FB-3A86A3F47F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1" y="1518"/>
              <a:ext cx="1114" cy="1198"/>
            </a:xfrm>
            <a:custGeom>
              <a:avLst/>
              <a:gdLst>
                <a:gd name="T0" fmla="*/ 499 w 511"/>
                <a:gd name="T1" fmla="*/ 3 h 542"/>
                <a:gd name="T2" fmla="*/ 417 w 511"/>
                <a:gd name="T3" fmla="*/ 3 h 542"/>
                <a:gd name="T4" fmla="*/ 405 w 511"/>
                <a:gd name="T5" fmla="*/ 19 h 542"/>
                <a:gd name="T6" fmla="*/ 405 w 511"/>
                <a:gd name="T7" fmla="*/ 70 h 542"/>
                <a:gd name="T8" fmla="*/ 17 w 511"/>
                <a:gd name="T9" fmla="*/ 47 h 542"/>
                <a:gd name="T10" fmla="*/ 5 w 511"/>
                <a:gd name="T11" fmla="*/ 51 h 542"/>
                <a:gd name="T12" fmla="*/ 0 w 511"/>
                <a:gd name="T13" fmla="*/ 63 h 542"/>
                <a:gd name="T14" fmla="*/ 0 w 511"/>
                <a:gd name="T15" fmla="*/ 523 h 542"/>
                <a:gd name="T16" fmla="*/ 5 w 511"/>
                <a:gd name="T17" fmla="*/ 535 h 542"/>
                <a:gd name="T18" fmla="*/ 16 w 511"/>
                <a:gd name="T19" fmla="*/ 539 h 542"/>
                <a:gd name="T20" fmla="*/ 17 w 511"/>
                <a:gd name="T21" fmla="*/ 539 h 542"/>
                <a:gd name="T22" fmla="*/ 415 w 511"/>
                <a:gd name="T23" fmla="*/ 520 h 542"/>
                <a:gd name="T24" fmla="*/ 415 w 511"/>
                <a:gd name="T25" fmla="*/ 525 h 542"/>
                <a:gd name="T26" fmla="*/ 431 w 511"/>
                <a:gd name="T27" fmla="*/ 542 h 542"/>
                <a:gd name="T28" fmla="*/ 485 w 511"/>
                <a:gd name="T29" fmla="*/ 542 h 542"/>
                <a:gd name="T30" fmla="*/ 502 w 511"/>
                <a:gd name="T31" fmla="*/ 525 h 542"/>
                <a:gd name="T32" fmla="*/ 502 w 511"/>
                <a:gd name="T33" fmla="*/ 85 h 542"/>
                <a:gd name="T34" fmla="*/ 511 w 511"/>
                <a:gd name="T35" fmla="*/ 70 h 542"/>
                <a:gd name="T36" fmla="*/ 511 w 511"/>
                <a:gd name="T37" fmla="*/ 19 h 542"/>
                <a:gd name="T38" fmla="*/ 499 w 511"/>
                <a:gd name="T39" fmla="*/ 3 h 542"/>
                <a:gd name="T40" fmla="*/ 415 w 511"/>
                <a:gd name="T41" fmla="*/ 487 h 542"/>
                <a:gd name="T42" fmla="*/ 33 w 511"/>
                <a:gd name="T43" fmla="*/ 506 h 542"/>
                <a:gd name="T44" fmla="*/ 33 w 511"/>
                <a:gd name="T45" fmla="*/ 81 h 542"/>
                <a:gd name="T46" fmla="*/ 415 w 511"/>
                <a:gd name="T47" fmla="*/ 103 h 542"/>
                <a:gd name="T48" fmla="*/ 415 w 511"/>
                <a:gd name="T49" fmla="*/ 487 h 542"/>
                <a:gd name="T50" fmla="*/ 469 w 511"/>
                <a:gd name="T51" fmla="*/ 509 h 542"/>
                <a:gd name="T52" fmla="*/ 447 w 511"/>
                <a:gd name="T53" fmla="*/ 509 h 542"/>
                <a:gd name="T54" fmla="*/ 447 w 511"/>
                <a:gd name="T55" fmla="*/ 503 h 542"/>
                <a:gd name="T56" fmla="*/ 447 w 511"/>
                <a:gd name="T57" fmla="*/ 503 h 542"/>
                <a:gd name="T58" fmla="*/ 447 w 511"/>
                <a:gd name="T59" fmla="*/ 88 h 542"/>
                <a:gd name="T60" fmla="*/ 447 w 511"/>
                <a:gd name="T61" fmla="*/ 88 h 542"/>
                <a:gd name="T62" fmla="*/ 447 w 511"/>
                <a:gd name="T63" fmla="*/ 86 h 542"/>
                <a:gd name="T64" fmla="*/ 469 w 511"/>
                <a:gd name="T65" fmla="*/ 86 h 542"/>
                <a:gd name="T66" fmla="*/ 469 w 511"/>
                <a:gd name="T67" fmla="*/ 509 h 542"/>
                <a:gd name="T68" fmla="*/ 478 w 511"/>
                <a:gd name="T69" fmla="*/ 54 h 542"/>
                <a:gd name="T70" fmla="*/ 438 w 511"/>
                <a:gd name="T71" fmla="*/ 54 h 542"/>
                <a:gd name="T72" fmla="*/ 438 w 511"/>
                <a:gd name="T73" fmla="*/ 35 h 542"/>
                <a:gd name="T74" fmla="*/ 447 w 511"/>
                <a:gd name="T75" fmla="*/ 35 h 542"/>
                <a:gd name="T76" fmla="*/ 470 w 511"/>
                <a:gd name="T77" fmla="*/ 35 h 542"/>
                <a:gd name="T78" fmla="*/ 478 w 511"/>
                <a:gd name="T79" fmla="*/ 35 h 542"/>
                <a:gd name="T80" fmla="*/ 478 w 511"/>
                <a:gd name="T81" fmla="*/ 54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1" h="542">
                  <a:moveTo>
                    <a:pt x="499" y="3"/>
                  </a:moveTo>
                  <a:cubicBezTo>
                    <a:pt x="490" y="0"/>
                    <a:pt x="424" y="0"/>
                    <a:pt x="417" y="3"/>
                  </a:cubicBezTo>
                  <a:cubicBezTo>
                    <a:pt x="410" y="5"/>
                    <a:pt x="405" y="11"/>
                    <a:pt x="405" y="19"/>
                  </a:cubicBezTo>
                  <a:cubicBezTo>
                    <a:pt x="405" y="70"/>
                    <a:pt x="405" y="70"/>
                    <a:pt x="405" y="70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3" y="47"/>
                    <a:pt x="8" y="48"/>
                    <a:pt x="5" y="51"/>
                  </a:cubicBezTo>
                  <a:cubicBezTo>
                    <a:pt x="2" y="55"/>
                    <a:pt x="0" y="59"/>
                    <a:pt x="0" y="63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0" y="527"/>
                    <a:pt x="2" y="532"/>
                    <a:pt x="5" y="535"/>
                  </a:cubicBezTo>
                  <a:cubicBezTo>
                    <a:pt x="8" y="538"/>
                    <a:pt x="12" y="539"/>
                    <a:pt x="16" y="539"/>
                  </a:cubicBezTo>
                  <a:cubicBezTo>
                    <a:pt x="17" y="539"/>
                    <a:pt x="17" y="539"/>
                    <a:pt x="17" y="539"/>
                  </a:cubicBezTo>
                  <a:cubicBezTo>
                    <a:pt x="415" y="520"/>
                    <a:pt x="415" y="520"/>
                    <a:pt x="415" y="520"/>
                  </a:cubicBezTo>
                  <a:cubicBezTo>
                    <a:pt x="415" y="525"/>
                    <a:pt x="415" y="525"/>
                    <a:pt x="415" y="525"/>
                  </a:cubicBezTo>
                  <a:cubicBezTo>
                    <a:pt x="415" y="534"/>
                    <a:pt x="422" y="542"/>
                    <a:pt x="431" y="542"/>
                  </a:cubicBezTo>
                  <a:cubicBezTo>
                    <a:pt x="485" y="542"/>
                    <a:pt x="485" y="542"/>
                    <a:pt x="485" y="542"/>
                  </a:cubicBezTo>
                  <a:cubicBezTo>
                    <a:pt x="494" y="542"/>
                    <a:pt x="502" y="534"/>
                    <a:pt x="502" y="525"/>
                  </a:cubicBezTo>
                  <a:cubicBezTo>
                    <a:pt x="502" y="85"/>
                    <a:pt x="502" y="85"/>
                    <a:pt x="502" y="85"/>
                  </a:cubicBezTo>
                  <a:cubicBezTo>
                    <a:pt x="507" y="82"/>
                    <a:pt x="511" y="77"/>
                    <a:pt x="511" y="70"/>
                  </a:cubicBezTo>
                  <a:cubicBezTo>
                    <a:pt x="511" y="19"/>
                    <a:pt x="511" y="19"/>
                    <a:pt x="511" y="19"/>
                  </a:cubicBezTo>
                  <a:cubicBezTo>
                    <a:pt x="511" y="11"/>
                    <a:pt x="506" y="5"/>
                    <a:pt x="499" y="3"/>
                  </a:cubicBezTo>
                  <a:close/>
                  <a:moveTo>
                    <a:pt x="415" y="487"/>
                  </a:moveTo>
                  <a:cubicBezTo>
                    <a:pt x="33" y="506"/>
                    <a:pt x="33" y="506"/>
                    <a:pt x="33" y="506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415" y="103"/>
                    <a:pt x="415" y="103"/>
                    <a:pt x="415" y="103"/>
                  </a:cubicBezTo>
                  <a:lnTo>
                    <a:pt x="415" y="487"/>
                  </a:lnTo>
                  <a:close/>
                  <a:moveTo>
                    <a:pt x="469" y="509"/>
                  </a:moveTo>
                  <a:cubicBezTo>
                    <a:pt x="447" y="509"/>
                    <a:pt x="447" y="509"/>
                    <a:pt x="447" y="509"/>
                  </a:cubicBezTo>
                  <a:cubicBezTo>
                    <a:pt x="447" y="503"/>
                    <a:pt x="447" y="503"/>
                    <a:pt x="447" y="503"/>
                  </a:cubicBezTo>
                  <a:cubicBezTo>
                    <a:pt x="447" y="503"/>
                    <a:pt x="447" y="503"/>
                    <a:pt x="447" y="503"/>
                  </a:cubicBezTo>
                  <a:cubicBezTo>
                    <a:pt x="447" y="88"/>
                    <a:pt x="447" y="88"/>
                    <a:pt x="447" y="88"/>
                  </a:cubicBezTo>
                  <a:cubicBezTo>
                    <a:pt x="447" y="88"/>
                    <a:pt x="447" y="88"/>
                    <a:pt x="447" y="88"/>
                  </a:cubicBezTo>
                  <a:cubicBezTo>
                    <a:pt x="447" y="86"/>
                    <a:pt x="447" y="86"/>
                    <a:pt x="447" y="86"/>
                  </a:cubicBezTo>
                  <a:cubicBezTo>
                    <a:pt x="469" y="86"/>
                    <a:pt x="469" y="86"/>
                    <a:pt x="469" y="86"/>
                  </a:cubicBezTo>
                  <a:lnTo>
                    <a:pt x="469" y="509"/>
                  </a:lnTo>
                  <a:close/>
                  <a:moveTo>
                    <a:pt x="478" y="54"/>
                  </a:moveTo>
                  <a:cubicBezTo>
                    <a:pt x="438" y="54"/>
                    <a:pt x="438" y="54"/>
                    <a:pt x="438" y="54"/>
                  </a:cubicBezTo>
                  <a:cubicBezTo>
                    <a:pt x="438" y="35"/>
                    <a:pt x="438" y="35"/>
                    <a:pt x="438" y="35"/>
                  </a:cubicBezTo>
                  <a:cubicBezTo>
                    <a:pt x="447" y="35"/>
                    <a:pt x="447" y="35"/>
                    <a:pt x="447" y="35"/>
                  </a:cubicBezTo>
                  <a:cubicBezTo>
                    <a:pt x="470" y="35"/>
                    <a:pt x="470" y="35"/>
                    <a:pt x="470" y="35"/>
                  </a:cubicBezTo>
                  <a:cubicBezTo>
                    <a:pt x="478" y="35"/>
                    <a:pt x="478" y="35"/>
                    <a:pt x="478" y="35"/>
                  </a:cubicBezTo>
                  <a:lnTo>
                    <a:pt x="478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oup 4">
            <a:extLst>
              <a:ext uri="{FF2B5EF4-FFF2-40B4-BE49-F238E27FC236}">
                <a16:creationId xmlns:a16="http://schemas.microsoft.com/office/drawing/2014/main" id="{A622482F-134A-4A9A-9A20-4A86406341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431374" y="3431783"/>
            <a:ext cx="715217" cy="418680"/>
            <a:chOff x="2745" y="1518"/>
            <a:chExt cx="2190" cy="1282"/>
          </a:xfrm>
          <a:solidFill>
            <a:schemeClr val="bg1"/>
          </a:solidFill>
        </p:grpSpPr>
        <p:sp>
          <p:nvSpPr>
            <p:cNvPr id="82" name="Freeform 5">
              <a:extLst>
                <a:ext uri="{FF2B5EF4-FFF2-40B4-BE49-F238E27FC236}">
                  <a16:creationId xmlns:a16="http://schemas.microsoft.com/office/drawing/2014/main" id="{6F8D8346-87E4-45F5-8037-F3BADF81DF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" y="1520"/>
              <a:ext cx="913" cy="1280"/>
            </a:xfrm>
            <a:custGeom>
              <a:avLst/>
              <a:gdLst>
                <a:gd name="T0" fmla="*/ 11 w 419"/>
                <a:gd name="T1" fmla="*/ 2 h 579"/>
                <a:gd name="T2" fmla="*/ 0 w 419"/>
                <a:gd name="T3" fmla="*/ 18 h 579"/>
                <a:gd name="T4" fmla="*/ 0 w 419"/>
                <a:gd name="T5" fmla="*/ 69 h 579"/>
                <a:gd name="T6" fmla="*/ 9 w 419"/>
                <a:gd name="T7" fmla="*/ 84 h 579"/>
                <a:gd name="T8" fmla="*/ 9 w 419"/>
                <a:gd name="T9" fmla="*/ 524 h 579"/>
                <a:gd name="T10" fmla="*/ 25 w 419"/>
                <a:gd name="T11" fmla="*/ 541 h 579"/>
                <a:gd name="T12" fmla="*/ 80 w 419"/>
                <a:gd name="T13" fmla="*/ 541 h 579"/>
                <a:gd name="T14" fmla="*/ 96 w 419"/>
                <a:gd name="T15" fmla="*/ 524 h 579"/>
                <a:gd name="T16" fmla="*/ 96 w 419"/>
                <a:gd name="T17" fmla="*/ 517 h 579"/>
                <a:gd name="T18" fmla="*/ 400 w 419"/>
                <a:gd name="T19" fmla="*/ 579 h 579"/>
                <a:gd name="T20" fmla="*/ 403 w 419"/>
                <a:gd name="T21" fmla="*/ 579 h 579"/>
                <a:gd name="T22" fmla="*/ 413 w 419"/>
                <a:gd name="T23" fmla="*/ 575 h 579"/>
                <a:gd name="T24" fmla="*/ 419 w 419"/>
                <a:gd name="T25" fmla="*/ 563 h 579"/>
                <a:gd name="T26" fmla="*/ 419 w 419"/>
                <a:gd name="T27" fmla="*/ 22 h 579"/>
                <a:gd name="T28" fmla="*/ 413 w 419"/>
                <a:gd name="T29" fmla="*/ 9 h 579"/>
                <a:gd name="T30" fmla="*/ 400 w 419"/>
                <a:gd name="T31" fmla="*/ 6 h 579"/>
                <a:gd name="T32" fmla="*/ 105 w 419"/>
                <a:gd name="T33" fmla="*/ 62 h 579"/>
                <a:gd name="T34" fmla="*/ 105 w 419"/>
                <a:gd name="T35" fmla="*/ 18 h 579"/>
                <a:gd name="T36" fmla="*/ 94 w 419"/>
                <a:gd name="T37" fmla="*/ 2 h 579"/>
                <a:gd name="T38" fmla="*/ 11 w 419"/>
                <a:gd name="T39" fmla="*/ 2 h 579"/>
                <a:gd name="T40" fmla="*/ 63 w 419"/>
                <a:gd name="T41" fmla="*/ 508 h 579"/>
                <a:gd name="T42" fmla="*/ 42 w 419"/>
                <a:gd name="T43" fmla="*/ 508 h 579"/>
                <a:gd name="T44" fmla="*/ 42 w 419"/>
                <a:gd name="T45" fmla="*/ 85 h 579"/>
                <a:gd name="T46" fmla="*/ 63 w 419"/>
                <a:gd name="T47" fmla="*/ 85 h 579"/>
                <a:gd name="T48" fmla="*/ 63 w 419"/>
                <a:gd name="T49" fmla="*/ 508 h 579"/>
                <a:gd name="T50" fmla="*/ 73 w 419"/>
                <a:gd name="T51" fmla="*/ 53 h 579"/>
                <a:gd name="T52" fmla="*/ 32 w 419"/>
                <a:gd name="T53" fmla="*/ 53 h 579"/>
                <a:gd name="T54" fmla="*/ 32 w 419"/>
                <a:gd name="T55" fmla="*/ 34 h 579"/>
                <a:gd name="T56" fmla="*/ 41 w 419"/>
                <a:gd name="T57" fmla="*/ 34 h 579"/>
                <a:gd name="T58" fmla="*/ 64 w 419"/>
                <a:gd name="T59" fmla="*/ 34 h 579"/>
                <a:gd name="T60" fmla="*/ 73 w 419"/>
                <a:gd name="T61" fmla="*/ 34 h 579"/>
                <a:gd name="T62" fmla="*/ 73 w 419"/>
                <a:gd name="T63" fmla="*/ 53 h 579"/>
                <a:gd name="T64" fmla="*/ 387 w 419"/>
                <a:gd name="T65" fmla="*/ 543 h 579"/>
                <a:gd name="T66" fmla="*/ 98 w 419"/>
                <a:gd name="T67" fmla="*/ 484 h 579"/>
                <a:gd name="T68" fmla="*/ 98 w 419"/>
                <a:gd name="T69" fmla="*/ 96 h 579"/>
                <a:gd name="T70" fmla="*/ 387 w 419"/>
                <a:gd name="T71" fmla="*/ 41 h 579"/>
                <a:gd name="T72" fmla="*/ 387 w 419"/>
                <a:gd name="T73" fmla="*/ 543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9" h="579">
                  <a:moveTo>
                    <a:pt x="11" y="2"/>
                  </a:moveTo>
                  <a:cubicBezTo>
                    <a:pt x="4" y="4"/>
                    <a:pt x="0" y="10"/>
                    <a:pt x="0" y="1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6"/>
                    <a:pt x="4" y="81"/>
                    <a:pt x="9" y="84"/>
                  </a:cubicBezTo>
                  <a:cubicBezTo>
                    <a:pt x="9" y="524"/>
                    <a:pt x="9" y="524"/>
                    <a:pt x="9" y="524"/>
                  </a:cubicBezTo>
                  <a:cubicBezTo>
                    <a:pt x="9" y="533"/>
                    <a:pt x="16" y="541"/>
                    <a:pt x="25" y="541"/>
                  </a:cubicBezTo>
                  <a:cubicBezTo>
                    <a:pt x="80" y="541"/>
                    <a:pt x="80" y="541"/>
                    <a:pt x="80" y="541"/>
                  </a:cubicBezTo>
                  <a:cubicBezTo>
                    <a:pt x="89" y="541"/>
                    <a:pt x="96" y="533"/>
                    <a:pt x="96" y="524"/>
                  </a:cubicBezTo>
                  <a:cubicBezTo>
                    <a:pt x="96" y="517"/>
                    <a:pt x="96" y="517"/>
                    <a:pt x="96" y="517"/>
                  </a:cubicBezTo>
                  <a:cubicBezTo>
                    <a:pt x="400" y="579"/>
                    <a:pt x="400" y="579"/>
                    <a:pt x="400" y="579"/>
                  </a:cubicBezTo>
                  <a:cubicBezTo>
                    <a:pt x="401" y="579"/>
                    <a:pt x="402" y="579"/>
                    <a:pt x="403" y="579"/>
                  </a:cubicBezTo>
                  <a:cubicBezTo>
                    <a:pt x="407" y="579"/>
                    <a:pt x="410" y="578"/>
                    <a:pt x="413" y="575"/>
                  </a:cubicBezTo>
                  <a:cubicBezTo>
                    <a:pt x="417" y="572"/>
                    <a:pt x="419" y="567"/>
                    <a:pt x="419" y="563"/>
                  </a:cubicBezTo>
                  <a:cubicBezTo>
                    <a:pt x="419" y="22"/>
                    <a:pt x="419" y="22"/>
                    <a:pt x="419" y="22"/>
                  </a:cubicBezTo>
                  <a:cubicBezTo>
                    <a:pt x="419" y="17"/>
                    <a:pt x="417" y="12"/>
                    <a:pt x="413" y="9"/>
                  </a:cubicBezTo>
                  <a:cubicBezTo>
                    <a:pt x="410" y="6"/>
                    <a:pt x="405" y="5"/>
                    <a:pt x="400" y="6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0"/>
                    <a:pt x="100" y="4"/>
                    <a:pt x="94" y="2"/>
                  </a:cubicBezTo>
                  <a:cubicBezTo>
                    <a:pt x="88" y="0"/>
                    <a:pt x="19" y="0"/>
                    <a:pt x="11" y="2"/>
                  </a:cubicBezTo>
                  <a:close/>
                  <a:moveTo>
                    <a:pt x="63" y="508"/>
                  </a:moveTo>
                  <a:cubicBezTo>
                    <a:pt x="42" y="508"/>
                    <a:pt x="42" y="508"/>
                    <a:pt x="42" y="508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63" y="85"/>
                    <a:pt x="63" y="85"/>
                    <a:pt x="63" y="85"/>
                  </a:cubicBezTo>
                  <a:lnTo>
                    <a:pt x="63" y="508"/>
                  </a:lnTo>
                  <a:close/>
                  <a:moveTo>
                    <a:pt x="73" y="53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73" y="34"/>
                    <a:pt x="73" y="34"/>
                    <a:pt x="73" y="34"/>
                  </a:cubicBezTo>
                  <a:lnTo>
                    <a:pt x="73" y="53"/>
                  </a:lnTo>
                  <a:close/>
                  <a:moveTo>
                    <a:pt x="387" y="543"/>
                  </a:moveTo>
                  <a:cubicBezTo>
                    <a:pt x="98" y="484"/>
                    <a:pt x="98" y="484"/>
                    <a:pt x="98" y="484"/>
                  </a:cubicBezTo>
                  <a:cubicBezTo>
                    <a:pt x="98" y="96"/>
                    <a:pt x="98" y="96"/>
                    <a:pt x="98" y="96"/>
                  </a:cubicBezTo>
                  <a:cubicBezTo>
                    <a:pt x="387" y="41"/>
                    <a:pt x="387" y="41"/>
                    <a:pt x="387" y="41"/>
                  </a:cubicBezTo>
                  <a:lnTo>
                    <a:pt x="387" y="5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B72844DA-C8D2-4891-8D64-D58B504CF1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1" y="1518"/>
              <a:ext cx="1114" cy="1198"/>
            </a:xfrm>
            <a:custGeom>
              <a:avLst/>
              <a:gdLst>
                <a:gd name="T0" fmla="*/ 499 w 511"/>
                <a:gd name="T1" fmla="*/ 3 h 542"/>
                <a:gd name="T2" fmla="*/ 417 w 511"/>
                <a:gd name="T3" fmla="*/ 3 h 542"/>
                <a:gd name="T4" fmla="*/ 405 w 511"/>
                <a:gd name="T5" fmla="*/ 19 h 542"/>
                <a:gd name="T6" fmla="*/ 405 w 511"/>
                <a:gd name="T7" fmla="*/ 70 h 542"/>
                <a:gd name="T8" fmla="*/ 17 w 511"/>
                <a:gd name="T9" fmla="*/ 47 h 542"/>
                <a:gd name="T10" fmla="*/ 5 w 511"/>
                <a:gd name="T11" fmla="*/ 51 h 542"/>
                <a:gd name="T12" fmla="*/ 0 w 511"/>
                <a:gd name="T13" fmla="*/ 63 h 542"/>
                <a:gd name="T14" fmla="*/ 0 w 511"/>
                <a:gd name="T15" fmla="*/ 523 h 542"/>
                <a:gd name="T16" fmla="*/ 5 w 511"/>
                <a:gd name="T17" fmla="*/ 535 h 542"/>
                <a:gd name="T18" fmla="*/ 16 w 511"/>
                <a:gd name="T19" fmla="*/ 539 h 542"/>
                <a:gd name="T20" fmla="*/ 17 w 511"/>
                <a:gd name="T21" fmla="*/ 539 h 542"/>
                <a:gd name="T22" fmla="*/ 415 w 511"/>
                <a:gd name="T23" fmla="*/ 520 h 542"/>
                <a:gd name="T24" fmla="*/ 415 w 511"/>
                <a:gd name="T25" fmla="*/ 525 h 542"/>
                <a:gd name="T26" fmla="*/ 431 w 511"/>
                <a:gd name="T27" fmla="*/ 542 h 542"/>
                <a:gd name="T28" fmla="*/ 485 w 511"/>
                <a:gd name="T29" fmla="*/ 542 h 542"/>
                <a:gd name="T30" fmla="*/ 502 w 511"/>
                <a:gd name="T31" fmla="*/ 525 h 542"/>
                <a:gd name="T32" fmla="*/ 502 w 511"/>
                <a:gd name="T33" fmla="*/ 85 h 542"/>
                <a:gd name="T34" fmla="*/ 511 w 511"/>
                <a:gd name="T35" fmla="*/ 70 h 542"/>
                <a:gd name="T36" fmla="*/ 511 w 511"/>
                <a:gd name="T37" fmla="*/ 19 h 542"/>
                <a:gd name="T38" fmla="*/ 499 w 511"/>
                <a:gd name="T39" fmla="*/ 3 h 542"/>
                <a:gd name="T40" fmla="*/ 415 w 511"/>
                <a:gd name="T41" fmla="*/ 487 h 542"/>
                <a:gd name="T42" fmla="*/ 33 w 511"/>
                <a:gd name="T43" fmla="*/ 506 h 542"/>
                <a:gd name="T44" fmla="*/ 33 w 511"/>
                <a:gd name="T45" fmla="*/ 81 h 542"/>
                <a:gd name="T46" fmla="*/ 415 w 511"/>
                <a:gd name="T47" fmla="*/ 103 h 542"/>
                <a:gd name="T48" fmla="*/ 415 w 511"/>
                <a:gd name="T49" fmla="*/ 487 h 542"/>
                <a:gd name="T50" fmla="*/ 469 w 511"/>
                <a:gd name="T51" fmla="*/ 509 h 542"/>
                <a:gd name="T52" fmla="*/ 447 w 511"/>
                <a:gd name="T53" fmla="*/ 509 h 542"/>
                <a:gd name="T54" fmla="*/ 447 w 511"/>
                <a:gd name="T55" fmla="*/ 503 h 542"/>
                <a:gd name="T56" fmla="*/ 447 w 511"/>
                <a:gd name="T57" fmla="*/ 503 h 542"/>
                <a:gd name="T58" fmla="*/ 447 w 511"/>
                <a:gd name="T59" fmla="*/ 88 h 542"/>
                <a:gd name="T60" fmla="*/ 447 w 511"/>
                <a:gd name="T61" fmla="*/ 88 h 542"/>
                <a:gd name="T62" fmla="*/ 447 w 511"/>
                <a:gd name="T63" fmla="*/ 86 h 542"/>
                <a:gd name="T64" fmla="*/ 469 w 511"/>
                <a:gd name="T65" fmla="*/ 86 h 542"/>
                <a:gd name="T66" fmla="*/ 469 w 511"/>
                <a:gd name="T67" fmla="*/ 509 h 542"/>
                <a:gd name="T68" fmla="*/ 478 w 511"/>
                <a:gd name="T69" fmla="*/ 54 h 542"/>
                <a:gd name="T70" fmla="*/ 438 w 511"/>
                <a:gd name="T71" fmla="*/ 54 h 542"/>
                <a:gd name="T72" fmla="*/ 438 w 511"/>
                <a:gd name="T73" fmla="*/ 35 h 542"/>
                <a:gd name="T74" fmla="*/ 447 w 511"/>
                <a:gd name="T75" fmla="*/ 35 h 542"/>
                <a:gd name="T76" fmla="*/ 470 w 511"/>
                <a:gd name="T77" fmla="*/ 35 h 542"/>
                <a:gd name="T78" fmla="*/ 478 w 511"/>
                <a:gd name="T79" fmla="*/ 35 h 542"/>
                <a:gd name="T80" fmla="*/ 478 w 511"/>
                <a:gd name="T81" fmla="*/ 54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1" h="542">
                  <a:moveTo>
                    <a:pt x="499" y="3"/>
                  </a:moveTo>
                  <a:cubicBezTo>
                    <a:pt x="490" y="0"/>
                    <a:pt x="424" y="0"/>
                    <a:pt x="417" y="3"/>
                  </a:cubicBezTo>
                  <a:cubicBezTo>
                    <a:pt x="410" y="5"/>
                    <a:pt x="405" y="11"/>
                    <a:pt x="405" y="19"/>
                  </a:cubicBezTo>
                  <a:cubicBezTo>
                    <a:pt x="405" y="70"/>
                    <a:pt x="405" y="70"/>
                    <a:pt x="405" y="70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3" y="47"/>
                    <a:pt x="8" y="48"/>
                    <a:pt x="5" y="51"/>
                  </a:cubicBezTo>
                  <a:cubicBezTo>
                    <a:pt x="2" y="55"/>
                    <a:pt x="0" y="59"/>
                    <a:pt x="0" y="63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0" y="527"/>
                    <a:pt x="2" y="532"/>
                    <a:pt x="5" y="535"/>
                  </a:cubicBezTo>
                  <a:cubicBezTo>
                    <a:pt x="8" y="538"/>
                    <a:pt x="12" y="539"/>
                    <a:pt x="16" y="539"/>
                  </a:cubicBezTo>
                  <a:cubicBezTo>
                    <a:pt x="17" y="539"/>
                    <a:pt x="17" y="539"/>
                    <a:pt x="17" y="539"/>
                  </a:cubicBezTo>
                  <a:cubicBezTo>
                    <a:pt x="415" y="520"/>
                    <a:pt x="415" y="520"/>
                    <a:pt x="415" y="520"/>
                  </a:cubicBezTo>
                  <a:cubicBezTo>
                    <a:pt x="415" y="525"/>
                    <a:pt x="415" y="525"/>
                    <a:pt x="415" y="525"/>
                  </a:cubicBezTo>
                  <a:cubicBezTo>
                    <a:pt x="415" y="534"/>
                    <a:pt x="422" y="542"/>
                    <a:pt x="431" y="542"/>
                  </a:cubicBezTo>
                  <a:cubicBezTo>
                    <a:pt x="485" y="542"/>
                    <a:pt x="485" y="542"/>
                    <a:pt x="485" y="542"/>
                  </a:cubicBezTo>
                  <a:cubicBezTo>
                    <a:pt x="494" y="542"/>
                    <a:pt x="502" y="534"/>
                    <a:pt x="502" y="525"/>
                  </a:cubicBezTo>
                  <a:cubicBezTo>
                    <a:pt x="502" y="85"/>
                    <a:pt x="502" y="85"/>
                    <a:pt x="502" y="85"/>
                  </a:cubicBezTo>
                  <a:cubicBezTo>
                    <a:pt x="507" y="82"/>
                    <a:pt x="511" y="77"/>
                    <a:pt x="511" y="70"/>
                  </a:cubicBezTo>
                  <a:cubicBezTo>
                    <a:pt x="511" y="19"/>
                    <a:pt x="511" y="19"/>
                    <a:pt x="511" y="19"/>
                  </a:cubicBezTo>
                  <a:cubicBezTo>
                    <a:pt x="511" y="11"/>
                    <a:pt x="506" y="5"/>
                    <a:pt x="499" y="3"/>
                  </a:cubicBezTo>
                  <a:close/>
                  <a:moveTo>
                    <a:pt x="415" y="487"/>
                  </a:moveTo>
                  <a:cubicBezTo>
                    <a:pt x="33" y="506"/>
                    <a:pt x="33" y="506"/>
                    <a:pt x="33" y="506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415" y="103"/>
                    <a:pt x="415" y="103"/>
                    <a:pt x="415" y="103"/>
                  </a:cubicBezTo>
                  <a:lnTo>
                    <a:pt x="415" y="487"/>
                  </a:lnTo>
                  <a:close/>
                  <a:moveTo>
                    <a:pt x="469" y="509"/>
                  </a:moveTo>
                  <a:cubicBezTo>
                    <a:pt x="447" y="509"/>
                    <a:pt x="447" y="509"/>
                    <a:pt x="447" y="509"/>
                  </a:cubicBezTo>
                  <a:cubicBezTo>
                    <a:pt x="447" y="503"/>
                    <a:pt x="447" y="503"/>
                    <a:pt x="447" y="503"/>
                  </a:cubicBezTo>
                  <a:cubicBezTo>
                    <a:pt x="447" y="503"/>
                    <a:pt x="447" y="503"/>
                    <a:pt x="447" y="503"/>
                  </a:cubicBezTo>
                  <a:cubicBezTo>
                    <a:pt x="447" y="88"/>
                    <a:pt x="447" y="88"/>
                    <a:pt x="447" y="88"/>
                  </a:cubicBezTo>
                  <a:cubicBezTo>
                    <a:pt x="447" y="88"/>
                    <a:pt x="447" y="88"/>
                    <a:pt x="447" y="88"/>
                  </a:cubicBezTo>
                  <a:cubicBezTo>
                    <a:pt x="447" y="86"/>
                    <a:pt x="447" y="86"/>
                    <a:pt x="447" y="86"/>
                  </a:cubicBezTo>
                  <a:cubicBezTo>
                    <a:pt x="469" y="86"/>
                    <a:pt x="469" y="86"/>
                    <a:pt x="469" y="86"/>
                  </a:cubicBezTo>
                  <a:lnTo>
                    <a:pt x="469" y="509"/>
                  </a:lnTo>
                  <a:close/>
                  <a:moveTo>
                    <a:pt x="478" y="54"/>
                  </a:moveTo>
                  <a:cubicBezTo>
                    <a:pt x="438" y="54"/>
                    <a:pt x="438" y="54"/>
                    <a:pt x="438" y="54"/>
                  </a:cubicBezTo>
                  <a:cubicBezTo>
                    <a:pt x="438" y="35"/>
                    <a:pt x="438" y="35"/>
                    <a:pt x="438" y="35"/>
                  </a:cubicBezTo>
                  <a:cubicBezTo>
                    <a:pt x="447" y="35"/>
                    <a:pt x="447" y="35"/>
                    <a:pt x="447" y="35"/>
                  </a:cubicBezTo>
                  <a:cubicBezTo>
                    <a:pt x="470" y="35"/>
                    <a:pt x="470" y="35"/>
                    <a:pt x="470" y="35"/>
                  </a:cubicBezTo>
                  <a:cubicBezTo>
                    <a:pt x="478" y="35"/>
                    <a:pt x="478" y="35"/>
                    <a:pt x="478" y="35"/>
                  </a:cubicBezTo>
                  <a:lnTo>
                    <a:pt x="478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84188A9A-E81C-4343-A219-77674E3D85D5}"/>
              </a:ext>
            </a:extLst>
          </p:cNvPr>
          <p:cNvSpPr/>
          <p:nvPr/>
        </p:nvSpPr>
        <p:spPr>
          <a:xfrm>
            <a:off x="3364551" y="2721225"/>
            <a:ext cx="1174049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600" dirty="0">
                <a:latin typeface="Century Gothic" panose="020B0502020202020204" pitchFamily="34" charset="0"/>
                <a:sym typeface="Wingdings" pitchFamily="2" charset="2"/>
              </a:rPr>
              <a:t>Input Checklist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7FBCD4-7B6D-4B36-9DD4-29915A47EDAA}"/>
              </a:ext>
            </a:extLst>
          </p:cNvPr>
          <p:cNvSpPr/>
          <p:nvPr/>
        </p:nvSpPr>
        <p:spPr>
          <a:xfrm>
            <a:off x="7174092" y="2721225"/>
            <a:ext cx="1174049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600" dirty="0">
                <a:latin typeface="Century Gothic" panose="020B0502020202020204" pitchFamily="34" charset="0"/>
                <a:sym typeface="Wingdings" pitchFamily="2" charset="2"/>
              </a:rPr>
              <a:t>Input Checklist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B7A61D3-E63D-469B-989E-06E015280F66}"/>
              </a:ext>
            </a:extLst>
          </p:cNvPr>
          <p:cNvGrpSpPr/>
          <p:nvPr/>
        </p:nvGrpSpPr>
        <p:grpSpPr>
          <a:xfrm>
            <a:off x="6800626" y="3976899"/>
            <a:ext cx="982151" cy="426996"/>
            <a:chOff x="6800626" y="3941784"/>
            <a:chExt cx="982151" cy="426996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243AD95-FCF8-451A-9849-F1A22B8229E3}"/>
                </a:ext>
              </a:extLst>
            </p:cNvPr>
            <p:cNvCxnSpPr/>
            <p:nvPr/>
          </p:nvCxnSpPr>
          <p:spPr>
            <a:xfrm>
              <a:off x="7782777" y="3941784"/>
              <a:ext cx="0" cy="426996"/>
            </a:xfrm>
            <a:prstGeom prst="line">
              <a:avLst/>
            </a:prstGeom>
            <a:ln w="50800">
              <a:solidFill>
                <a:schemeClr val="accent3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34E2D21-996A-4D47-BBEE-020EC8ADFC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0626" y="4343151"/>
              <a:ext cx="982151" cy="0"/>
            </a:xfrm>
            <a:prstGeom prst="line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AAB0574-A479-4608-823B-1DCDA93D6547}"/>
              </a:ext>
            </a:extLst>
          </p:cNvPr>
          <p:cNvGrpSpPr/>
          <p:nvPr/>
        </p:nvGrpSpPr>
        <p:grpSpPr>
          <a:xfrm>
            <a:off x="2909157" y="3976899"/>
            <a:ext cx="982151" cy="426996"/>
            <a:chOff x="6800626" y="3941784"/>
            <a:chExt cx="982151" cy="426996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2F328B2-EA0A-4EB0-BA3F-C29AC7598DE2}"/>
                </a:ext>
              </a:extLst>
            </p:cNvPr>
            <p:cNvCxnSpPr/>
            <p:nvPr/>
          </p:nvCxnSpPr>
          <p:spPr>
            <a:xfrm>
              <a:off x="7782777" y="3941784"/>
              <a:ext cx="0" cy="426996"/>
            </a:xfrm>
            <a:prstGeom prst="line">
              <a:avLst/>
            </a:prstGeom>
            <a:ln w="50800">
              <a:solidFill>
                <a:schemeClr val="accent3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BBAB4F9-1458-4154-B7E9-CE78841E4C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0626" y="4343151"/>
              <a:ext cx="982151" cy="0"/>
            </a:xfrm>
            <a:prstGeom prst="line">
              <a:avLst/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7EA7FB6-78FB-4AAE-81DC-0C57410C6B88}"/>
              </a:ext>
            </a:extLst>
          </p:cNvPr>
          <p:cNvGrpSpPr/>
          <p:nvPr/>
        </p:nvGrpSpPr>
        <p:grpSpPr>
          <a:xfrm>
            <a:off x="3748659" y="3883343"/>
            <a:ext cx="277759" cy="281678"/>
            <a:chOff x="4390679" y="4626001"/>
            <a:chExt cx="277759" cy="281678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B8F015C-F552-4FC4-9814-266C9CAF6155}"/>
                </a:ext>
              </a:extLst>
            </p:cNvPr>
            <p:cNvSpPr/>
            <p:nvPr/>
          </p:nvSpPr>
          <p:spPr>
            <a:xfrm>
              <a:off x="4417671" y="4650187"/>
              <a:ext cx="226613" cy="2266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D222A77-2674-420A-ADBB-2675E8D60272}"/>
                </a:ext>
              </a:extLst>
            </p:cNvPr>
            <p:cNvGrpSpPr/>
            <p:nvPr/>
          </p:nvGrpSpPr>
          <p:grpSpPr>
            <a:xfrm>
              <a:off x="4390679" y="4626001"/>
              <a:ext cx="277759" cy="281678"/>
              <a:chOff x="4316479" y="1825077"/>
              <a:chExt cx="1119306" cy="1135099"/>
            </a:xfrm>
            <a:solidFill>
              <a:schemeClr val="accent3"/>
            </a:solidFill>
          </p:grpSpPr>
          <p:sp>
            <p:nvSpPr>
              <p:cNvPr id="96" name="Freeform 5">
                <a:extLst>
                  <a:ext uri="{FF2B5EF4-FFF2-40B4-BE49-F238E27FC236}">
                    <a16:creationId xmlns:a16="http://schemas.microsoft.com/office/drawing/2014/main" id="{2AACCAA2-69CE-415C-82F3-7A263D6181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6479" y="1825077"/>
                <a:ext cx="1119306" cy="1135099"/>
              </a:xfrm>
              <a:custGeom>
                <a:avLst/>
                <a:gdLst>
                  <a:gd name="T0" fmla="*/ 130 w 260"/>
                  <a:gd name="T1" fmla="*/ 260 h 260"/>
                  <a:gd name="T2" fmla="*/ 0 w 260"/>
                  <a:gd name="T3" fmla="*/ 130 h 260"/>
                  <a:gd name="T4" fmla="*/ 130 w 260"/>
                  <a:gd name="T5" fmla="*/ 0 h 260"/>
                  <a:gd name="T6" fmla="*/ 260 w 260"/>
                  <a:gd name="T7" fmla="*/ 130 h 260"/>
                  <a:gd name="T8" fmla="*/ 130 w 260"/>
                  <a:gd name="T9" fmla="*/ 260 h 260"/>
                  <a:gd name="T10" fmla="*/ 130 w 260"/>
                  <a:gd name="T11" fmla="*/ 22 h 260"/>
                  <a:gd name="T12" fmla="*/ 22 w 260"/>
                  <a:gd name="T13" fmla="*/ 130 h 260"/>
                  <a:gd name="T14" fmla="*/ 130 w 260"/>
                  <a:gd name="T15" fmla="*/ 238 h 260"/>
                  <a:gd name="T16" fmla="*/ 239 w 260"/>
                  <a:gd name="T17" fmla="*/ 130 h 260"/>
                  <a:gd name="T18" fmla="*/ 130 w 260"/>
                  <a:gd name="T19" fmla="*/ 22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0" h="260">
                    <a:moveTo>
                      <a:pt x="130" y="260"/>
                    </a:moveTo>
                    <a:cubicBezTo>
                      <a:pt x="59" y="260"/>
                      <a:pt x="0" y="202"/>
                      <a:pt x="0" y="130"/>
                    </a:cubicBezTo>
                    <a:cubicBezTo>
                      <a:pt x="0" y="58"/>
                      <a:pt x="59" y="0"/>
                      <a:pt x="130" y="0"/>
                    </a:cubicBezTo>
                    <a:cubicBezTo>
                      <a:pt x="202" y="0"/>
                      <a:pt x="260" y="58"/>
                      <a:pt x="260" y="130"/>
                    </a:cubicBezTo>
                    <a:cubicBezTo>
                      <a:pt x="260" y="202"/>
                      <a:pt x="202" y="260"/>
                      <a:pt x="130" y="260"/>
                    </a:cubicBezTo>
                    <a:close/>
                    <a:moveTo>
                      <a:pt x="130" y="22"/>
                    </a:moveTo>
                    <a:cubicBezTo>
                      <a:pt x="70" y="22"/>
                      <a:pt x="22" y="70"/>
                      <a:pt x="22" y="130"/>
                    </a:cubicBezTo>
                    <a:cubicBezTo>
                      <a:pt x="22" y="190"/>
                      <a:pt x="70" y="238"/>
                      <a:pt x="130" y="238"/>
                    </a:cubicBezTo>
                    <a:cubicBezTo>
                      <a:pt x="190" y="238"/>
                      <a:pt x="239" y="190"/>
                      <a:pt x="239" y="130"/>
                    </a:cubicBezTo>
                    <a:cubicBezTo>
                      <a:pt x="239" y="70"/>
                      <a:pt x="190" y="22"/>
                      <a:pt x="13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6">
                <a:extLst>
                  <a:ext uri="{FF2B5EF4-FFF2-40B4-BE49-F238E27FC236}">
                    <a16:creationId xmlns:a16="http://schemas.microsoft.com/office/drawing/2014/main" id="{8DEC25A9-BA18-4E27-9035-C0B199F902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540" y="2131060"/>
                <a:ext cx="521159" cy="523133"/>
              </a:xfrm>
              <a:custGeom>
                <a:avLst/>
                <a:gdLst>
                  <a:gd name="T0" fmla="*/ 112 w 121"/>
                  <a:gd name="T1" fmla="*/ 88 h 120"/>
                  <a:gd name="T2" fmla="*/ 85 w 121"/>
                  <a:gd name="T3" fmla="*/ 60 h 120"/>
                  <a:gd name="T4" fmla="*/ 112 w 121"/>
                  <a:gd name="T5" fmla="*/ 33 h 120"/>
                  <a:gd name="T6" fmla="*/ 114 w 121"/>
                  <a:gd name="T7" fmla="*/ 6 h 120"/>
                  <a:gd name="T8" fmla="*/ 88 w 121"/>
                  <a:gd name="T9" fmla="*/ 8 h 120"/>
                  <a:gd name="T10" fmla="*/ 60 w 121"/>
                  <a:gd name="T11" fmla="*/ 36 h 120"/>
                  <a:gd name="T12" fmla="*/ 33 w 121"/>
                  <a:gd name="T13" fmla="*/ 8 h 120"/>
                  <a:gd name="T14" fmla="*/ 7 w 121"/>
                  <a:gd name="T15" fmla="*/ 6 h 120"/>
                  <a:gd name="T16" fmla="*/ 8 w 121"/>
                  <a:gd name="T17" fmla="*/ 33 h 120"/>
                  <a:gd name="T18" fmla="*/ 36 w 121"/>
                  <a:gd name="T19" fmla="*/ 60 h 120"/>
                  <a:gd name="T20" fmla="*/ 8 w 121"/>
                  <a:gd name="T21" fmla="*/ 88 h 120"/>
                  <a:gd name="T22" fmla="*/ 7 w 121"/>
                  <a:gd name="T23" fmla="*/ 114 h 120"/>
                  <a:gd name="T24" fmla="*/ 33 w 121"/>
                  <a:gd name="T25" fmla="*/ 112 h 120"/>
                  <a:gd name="T26" fmla="*/ 60 w 121"/>
                  <a:gd name="T27" fmla="*/ 85 h 120"/>
                  <a:gd name="T28" fmla="*/ 88 w 121"/>
                  <a:gd name="T29" fmla="*/ 112 h 120"/>
                  <a:gd name="T30" fmla="*/ 114 w 121"/>
                  <a:gd name="T31" fmla="*/ 114 h 120"/>
                  <a:gd name="T32" fmla="*/ 112 w 121"/>
                  <a:gd name="T33" fmla="*/ 8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1" h="120">
                    <a:moveTo>
                      <a:pt x="112" y="88"/>
                    </a:moveTo>
                    <a:cubicBezTo>
                      <a:pt x="85" y="60"/>
                      <a:pt x="85" y="60"/>
                      <a:pt x="85" y="60"/>
                    </a:cubicBezTo>
                    <a:cubicBezTo>
                      <a:pt x="112" y="33"/>
                      <a:pt x="112" y="33"/>
                      <a:pt x="112" y="33"/>
                    </a:cubicBezTo>
                    <a:cubicBezTo>
                      <a:pt x="120" y="25"/>
                      <a:pt x="121" y="13"/>
                      <a:pt x="114" y="6"/>
                    </a:cubicBezTo>
                    <a:cubicBezTo>
                      <a:pt x="107" y="0"/>
                      <a:pt x="95" y="0"/>
                      <a:pt x="88" y="8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25" y="0"/>
                      <a:pt x="13" y="0"/>
                      <a:pt x="7" y="6"/>
                    </a:cubicBezTo>
                    <a:cubicBezTo>
                      <a:pt x="0" y="13"/>
                      <a:pt x="1" y="25"/>
                      <a:pt x="8" y="33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8" y="88"/>
                      <a:pt x="8" y="88"/>
                      <a:pt x="8" y="88"/>
                    </a:cubicBezTo>
                    <a:cubicBezTo>
                      <a:pt x="1" y="95"/>
                      <a:pt x="0" y="107"/>
                      <a:pt x="7" y="114"/>
                    </a:cubicBezTo>
                    <a:cubicBezTo>
                      <a:pt x="13" y="120"/>
                      <a:pt x="25" y="120"/>
                      <a:pt x="33" y="112"/>
                    </a:cubicBezTo>
                    <a:cubicBezTo>
                      <a:pt x="60" y="85"/>
                      <a:pt x="60" y="85"/>
                      <a:pt x="60" y="85"/>
                    </a:cubicBezTo>
                    <a:cubicBezTo>
                      <a:pt x="88" y="112"/>
                      <a:pt x="88" y="112"/>
                      <a:pt x="88" y="112"/>
                    </a:cubicBezTo>
                    <a:cubicBezTo>
                      <a:pt x="95" y="120"/>
                      <a:pt x="107" y="120"/>
                      <a:pt x="114" y="114"/>
                    </a:cubicBezTo>
                    <a:cubicBezTo>
                      <a:pt x="121" y="107"/>
                      <a:pt x="120" y="95"/>
                      <a:pt x="112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AA02D23-DE36-4E64-BC65-4F7230C60A92}"/>
              </a:ext>
            </a:extLst>
          </p:cNvPr>
          <p:cNvGrpSpPr/>
          <p:nvPr/>
        </p:nvGrpSpPr>
        <p:grpSpPr>
          <a:xfrm>
            <a:off x="7647801" y="3871571"/>
            <a:ext cx="277759" cy="281678"/>
            <a:chOff x="4390679" y="4626001"/>
            <a:chExt cx="277759" cy="281678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36A953D-7772-42A8-8A54-97C5FEB65EAE}"/>
                </a:ext>
              </a:extLst>
            </p:cNvPr>
            <p:cNvSpPr/>
            <p:nvPr/>
          </p:nvSpPr>
          <p:spPr>
            <a:xfrm>
              <a:off x="4417671" y="4650187"/>
              <a:ext cx="226613" cy="2266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AAAA10A-045A-41DE-9397-BF49113A5DC4}"/>
                </a:ext>
              </a:extLst>
            </p:cNvPr>
            <p:cNvGrpSpPr/>
            <p:nvPr/>
          </p:nvGrpSpPr>
          <p:grpSpPr>
            <a:xfrm>
              <a:off x="4390679" y="4626001"/>
              <a:ext cx="277759" cy="281678"/>
              <a:chOff x="4316479" y="1825077"/>
              <a:chExt cx="1119306" cy="1135099"/>
            </a:xfrm>
            <a:solidFill>
              <a:schemeClr val="accent3"/>
            </a:solidFill>
          </p:grpSpPr>
          <p:sp>
            <p:nvSpPr>
              <p:cNvPr id="103" name="Freeform 5">
                <a:extLst>
                  <a:ext uri="{FF2B5EF4-FFF2-40B4-BE49-F238E27FC236}">
                    <a16:creationId xmlns:a16="http://schemas.microsoft.com/office/drawing/2014/main" id="{603A1669-A020-4919-B9FE-353EEE588F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6479" y="1825077"/>
                <a:ext cx="1119306" cy="1135099"/>
              </a:xfrm>
              <a:custGeom>
                <a:avLst/>
                <a:gdLst>
                  <a:gd name="T0" fmla="*/ 130 w 260"/>
                  <a:gd name="T1" fmla="*/ 260 h 260"/>
                  <a:gd name="T2" fmla="*/ 0 w 260"/>
                  <a:gd name="T3" fmla="*/ 130 h 260"/>
                  <a:gd name="T4" fmla="*/ 130 w 260"/>
                  <a:gd name="T5" fmla="*/ 0 h 260"/>
                  <a:gd name="T6" fmla="*/ 260 w 260"/>
                  <a:gd name="T7" fmla="*/ 130 h 260"/>
                  <a:gd name="T8" fmla="*/ 130 w 260"/>
                  <a:gd name="T9" fmla="*/ 260 h 260"/>
                  <a:gd name="T10" fmla="*/ 130 w 260"/>
                  <a:gd name="T11" fmla="*/ 22 h 260"/>
                  <a:gd name="T12" fmla="*/ 22 w 260"/>
                  <a:gd name="T13" fmla="*/ 130 h 260"/>
                  <a:gd name="T14" fmla="*/ 130 w 260"/>
                  <a:gd name="T15" fmla="*/ 238 h 260"/>
                  <a:gd name="T16" fmla="*/ 239 w 260"/>
                  <a:gd name="T17" fmla="*/ 130 h 260"/>
                  <a:gd name="T18" fmla="*/ 130 w 260"/>
                  <a:gd name="T19" fmla="*/ 22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0" h="260">
                    <a:moveTo>
                      <a:pt x="130" y="260"/>
                    </a:moveTo>
                    <a:cubicBezTo>
                      <a:pt x="59" y="260"/>
                      <a:pt x="0" y="202"/>
                      <a:pt x="0" y="130"/>
                    </a:cubicBezTo>
                    <a:cubicBezTo>
                      <a:pt x="0" y="58"/>
                      <a:pt x="59" y="0"/>
                      <a:pt x="130" y="0"/>
                    </a:cubicBezTo>
                    <a:cubicBezTo>
                      <a:pt x="202" y="0"/>
                      <a:pt x="260" y="58"/>
                      <a:pt x="260" y="130"/>
                    </a:cubicBezTo>
                    <a:cubicBezTo>
                      <a:pt x="260" y="202"/>
                      <a:pt x="202" y="260"/>
                      <a:pt x="130" y="260"/>
                    </a:cubicBezTo>
                    <a:close/>
                    <a:moveTo>
                      <a:pt x="130" y="22"/>
                    </a:moveTo>
                    <a:cubicBezTo>
                      <a:pt x="70" y="22"/>
                      <a:pt x="22" y="70"/>
                      <a:pt x="22" y="130"/>
                    </a:cubicBezTo>
                    <a:cubicBezTo>
                      <a:pt x="22" y="190"/>
                      <a:pt x="70" y="238"/>
                      <a:pt x="130" y="238"/>
                    </a:cubicBezTo>
                    <a:cubicBezTo>
                      <a:pt x="190" y="238"/>
                      <a:pt x="239" y="190"/>
                      <a:pt x="239" y="130"/>
                    </a:cubicBezTo>
                    <a:cubicBezTo>
                      <a:pt x="239" y="70"/>
                      <a:pt x="190" y="22"/>
                      <a:pt x="13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6">
                <a:extLst>
                  <a:ext uri="{FF2B5EF4-FFF2-40B4-BE49-F238E27FC236}">
                    <a16:creationId xmlns:a16="http://schemas.microsoft.com/office/drawing/2014/main" id="{FD066A5A-B8F7-4E4E-A34F-5D7D3D9C9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540" y="2131060"/>
                <a:ext cx="521159" cy="523133"/>
              </a:xfrm>
              <a:custGeom>
                <a:avLst/>
                <a:gdLst>
                  <a:gd name="T0" fmla="*/ 112 w 121"/>
                  <a:gd name="T1" fmla="*/ 88 h 120"/>
                  <a:gd name="T2" fmla="*/ 85 w 121"/>
                  <a:gd name="T3" fmla="*/ 60 h 120"/>
                  <a:gd name="T4" fmla="*/ 112 w 121"/>
                  <a:gd name="T5" fmla="*/ 33 h 120"/>
                  <a:gd name="T6" fmla="*/ 114 w 121"/>
                  <a:gd name="T7" fmla="*/ 6 h 120"/>
                  <a:gd name="T8" fmla="*/ 88 w 121"/>
                  <a:gd name="T9" fmla="*/ 8 h 120"/>
                  <a:gd name="T10" fmla="*/ 60 w 121"/>
                  <a:gd name="T11" fmla="*/ 36 h 120"/>
                  <a:gd name="T12" fmla="*/ 33 w 121"/>
                  <a:gd name="T13" fmla="*/ 8 h 120"/>
                  <a:gd name="T14" fmla="*/ 7 w 121"/>
                  <a:gd name="T15" fmla="*/ 6 h 120"/>
                  <a:gd name="T16" fmla="*/ 8 w 121"/>
                  <a:gd name="T17" fmla="*/ 33 h 120"/>
                  <a:gd name="T18" fmla="*/ 36 w 121"/>
                  <a:gd name="T19" fmla="*/ 60 h 120"/>
                  <a:gd name="T20" fmla="*/ 8 w 121"/>
                  <a:gd name="T21" fmla="*/ 88 h 120"/>
                  <a:gd name="T22" fmla="*/ 7 w 121"/>
                  <a:gd name="T23" fmla="*/ 114 h 120"/>
                  <a:gd name="T24" fmla="*/ 33 w 121"/>
                  <a:gd name="T25" fmla="*/ 112 h 120"/>
                  <a:gd name="T26" fmla="*/ 60 w 121"/>
                  <a:gd name="T27" fmla="*/ 85 h 120"/>
                  <a:gd name="T28" fmla="*/ 88 w 121"/>
                  <a:gd name="T29" fmla="*/ 112 h 120"/>
                  <a:gd name="T30" fmla="*/ 114 w 121"/>
                  <a:gd name="T31" fmla="*/ 114 h 120"/>
                  <a:gd name="T32" fmla="*/ 112 w 121"/>
                  <a:gd name="T33" fmla="*/ 8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1" h="120">
                    <a:moveTo>
                      <a:pt x="112" y="88"/>
                    </a:moveTo>
                    <a:cubicBezTo>
                      <a:pt x="85" y="60"/>
                      <a:pt x="85" y="60"/>
                      <a:pt x="85" y="60"/>
                    </a:cubicBezTo>
                    <a:cubicBezTo>
                      <a:pt x="112" y="33"/>
                      <a:pt x="112" y="33"/>
                      <a:pt x="112" y="33"/>
                    </a:cubicBezTo>
                    <a:cubicBezTo>
                      <a:pt x="120" y="25"/>
                      <a:pt x="121" y="13"/>
                      <a:pt x="114" y="6"/>
                    </a:cubicBezTo>
                    <a:cubicBezTo>
                      <a:pt x="107" y="0"/>
                      <a:pt x="95" y="0"/>
                      <a:pt x="88" y="8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25" y="0"/>
                      <a:pt x="13" y="0"/>
                      <a:pt x="7" y="6"/>
                    </a:cubicBezTo>
                    <a:cubicBezTo>
                      <a:pt x="0" y="13"/>
                      <a:pt x="1" y="25"/>
                      <a:pt x="8" y="33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8" y="88"/>
                      <a:pt x="8" y="88"/>
                      <a:pt x="8" y="88"/>
                    </a:cubicBezTo>
                    <a:cubicBezTo>
                      <a:pt x="1" y="95"/>
                      <a:pt x="0" y="107"/>
                      <a:pt x="7" y="114"/>
                    </a:cubicBezTo>
                    <a:cubicBezTo>
                      <a:pt x="13" y="120"/>
                      <a:pt x="25" y="120"/>
                      <a:pt x="33" y="112"/>
                    </a:cubicBezTo>
                    <a:cubicBezTo>
                      <a:pt x="60" y="85"/>
                      <a:pt x="60" y="85"/>
                      <a:pt x="60" y="85"/>
                    </a:cubicBezTo>
                    <a:cubicBezTo>
                      <a:pt x="88" y="112"/>
                      <a:pt x="88" y="112"/>
                      <a:pt x="88" y="112"/>
                    </a:cubicBezTo>
                    <a:cubicBezTo>
                      <a:pt x="95" y="120"/>
                      <a:pt x="107" y="120"/>
                      <a:pt x="114" y="114"/>
                    </a:cubicBezTo>
                    <a:cubicBezTo>
                      <a:pt x="121" y="107"/>
                      <a:pt x="120" y="95"/>
                      <a:pt x="112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BD2544D-0782-F94C-A8CF-73DA2225D0D9}"/>
              </a:ext>
            </a:extLst>
          </p:cNvPr>
          <p:cNvSpPr/>
          <p:nvPr/>
        </p:nvSpPr>
        <p:spPr>
          <a:xfrm>
            <a:off x="1614494" y="6234795"/>
            <a:ext cx="1174049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600" dirty="0">
                <a:latin typeface="Century Gothic" panose="020B0502020202020204" pitchFamily="34" charset="0"/>
                <a:sym typeface="Wingdings" pitchFamily="2" charset="2"/>
              </a:rPr>
              <a:t>Designer Checklist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B23FB81-991E-E143-BC65-C89D75E0B0CB}"/>
              </a:ext>
            </a:extLst>
          </p:cNvPr>
          <p:cNvSpPr/>
          <p:nvPr/>
        </p:nvSpPr>
        <p:spPr>
          <a:xfrm>
            <a:off x="5342243" y="6194499"/>
            <a:ext cx="1442798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600" dirty="0">
                <a:latin typeface="Century Gothic" panose="020B0502020202020204" pitchFamily="34" charset="0"/>
                <a:sym typeface="Wingdings" pitchFamily="2" charset="2"/>
              </a:rPr>
              <a:t>Copy Writer Checklist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F1BCEF3-A888-4042-8BDA-FBDDB7BD2BCD}"/>
              </a:ext>
            </a:extLst>
          </p:cNvPr>
          <p:cNvSpPr/>
          <p:nvPr/>
        </p:nvSpPr>
        <p:spPr>
          <a:xfrm>
            <a:off x="9338741" y="6234795"/>
            <a:ext cx="1347456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600" dirty="0">
                <a:latin typeface="Century Gothic" panose="020B0502020202020204" pitchFamily="34" charset="0"/>
                <a:sym typeface="Wingdings" pitchFamily="2" charset="2"/>
              </a:rPr>
              <a:t>Developer Checklist</a:t>
            </a:r>
            <a:endParaRPr lang="en-US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67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D2000-9689-5646-A28D-0603E8F27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to Using Checklists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55F433-27E5-4EBA-98BD-0DC06D9CBF06}"/>
              </a:ext>
            </a:extLst>
          </p:cNvPr>
          <p:cNvSpPr/>
          <p:nvPr/>
        </p:nvSpPr>
        <p:spPr>
          <a:xfrm>
            <a:off x="2040463" y="4252217"/>
            <a:ext cx="9356443" cy="610066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137160" rtlCol="0" anchor="ctr"/>
          <a:lstStyle/>
          <a:p>
            <a:pPr lvl="0">
              <a:defRPr/>
            </a:pPr>
            <a:r>
              <a:rPr lang="en-US" sz="3200" dirty="0">
                <a:solidFill>
                  <a:srgbClr val="606070"/>
                </a:solidFill>
                <a:latin typeface="Century Gothic" panose="020B0502020202020204" pitchFamily="34" charset="0"/>
              </a:rPr>
              <a:t>Clearer training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F3204E-3678-4238-AC65-8C00B8F17703}"/>
              </a:ext>
            </a:extLst>
          </p:cNvPr>
          <p:cNvSpPr/>
          <p:nvPr/>
        </p:nvSpPr>
        <p:spPr>
          <a:xfrm flipH="1">
            <a:off x="1594792" y="3386926"/>
            <a:ext cx="188435" cy="6536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F9B5DA-306E-4F3D-93C1-8E52771903F4}"/>
              </a:ext>
            </a:extLst>
          </p:cNvPr>
          <p:cNvSpPr/>
          <p:nvPr/>
        </p:nvSpPr>
        <p:spPr>
          <a:xfrm>
            <a:off x="1883058" y="1802632"/>
            <a:ext cx="9356442" cy="65362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137160" rtlCol="0" anchor="ctr"/>
          <a:lstStyle/>
          <a:p>
            <a:r>
              <a:rPr lang="en-US" sz="3200" dirty="0">
                <a:solidFill>
                  <a:srgbClr val="606070"/>
                </a:solidFill>
                <a:latin typeface="Century Gothic" panose="020B0502020202020204" pitchFamily="34" charset="0"/>
              </a:rPr>
              <a:t>Flexible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183AEF-F0E9-40EF-81CC-F0753E29E3D3}"/>
              </a:ext>
            </a:extLst>
          </p:cNvPr>
          <p:cNvSpPr/>
          <p:nvPr/>
        </p:nvSpPr>
        <p:spPr>
          <a:xfrm flipH="1">
            <a:off x="1594792" y="1802632"/>
            <a:ext cx="188435" cy="65362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B13DAD-A903-4311-BFC4-E883AA6B8AB5}"/>
              </a:ext>
            </a:extLst>
          </p:cNvPr>
          <p:cNvSpPr/>
          <p:nvPr/>
        </p:nvSpPr>
        <p:spPr>
          <a:xfrm>
            <a:off x="1883058" y="2597440"/>
            <a:ext cx="9356442" cy="65362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137160" rtlCol="0" anchor="ctr"/>
          <a:lstStyle/>
          <a:p>
            <a:r>
              <a:rPr lang="en-US" sz="3200" dirty="0">
                <a:solidFill>
                  <a:srgbClr val="606070"/>
                </a:solidFill>
                <a:latin typeface="Century Gothic" panose="020B0502020202020204" pitchFamily="34" charset="0"/>
              </a:rPr>
              <a:t>Self-policing and built in reminders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E20CD9-2A79-41AE-94B6-4BFC75B3A331}"/>
              </a:ext>
            </a:extLst>
          </p:cNvPr>
          <p:cNvSpPr/>
          <p:nvPr/>
        </p:nvSpPr>
        <p:spPr>
          <a:xfrm flipH="1">
            <a:off x="1594792" y="2597440"/>
            <a:ext cx="188435" cy="65362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441962-8059-4F5A-84A7-9D9CD2AD2309}"/>
              </a:ext>
            </a:extLst>
          </p:cNvPr>
          <p:cNvSpPr/>
          <p:nvPr/>
        </p:nvSpPr>
        <p:spPr>
          <a:xfrm>
            <a:off x="1883058" y="5057967"/>
            <a:ext cx="9356442" cy="65362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137160" rtlCol="0" anchor="ctr"/>
          <a:lstStyle/>
          <a:p>
            <a:r>
              <a:rPr lang="en-US" sz="3200" dirty="0">
                <a:solidFill>
                  <a:srgbClr val="606070"/>
                </a:solidFill>
                <a:latin typeface="Century Gothic" panose="020B0502020202020204" pitchFamily="34" charset="0"/>
              </a:rPr>
              <a:t>Culture of accessibility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7535FD-E457-465F-ADD6-437CB9742674}"/>
              </a:ext>
            </a:extLst>
          </p:cNvPr>
          <p:cNvSpPr/>
          <p:nvPr/>
        </p:nvSpPr>
        <p:spPr>
          <a:xfrm flipH="1">
            <a:off x="1594792" y="5057967"/>
            <a:ext cx="188435" cy="65362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69E5FC-2464-464A-B05D-3EEC939B323D}"/>
              </a:ext>
            </a:extLst>
          </p:cNvPr>
          <p:cNvSpPr/>
          <p:nvPr/>
        </p:nvSpPr>
        <p:spPr>
          <a:xfrm>
            <a:off x="1085242" y="1889379"/>
            <a:ext cx="39916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r>
              <a:rPr lang="en-US" sz="28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396655-9641-4BFA-8D2C-1F65E327DE16}"/>
              </a:ext>
            </a:extLst>
          </p:cNvPr>
          <p:cNvSpPr/>
          <p:nvPr/>
        </p:nvSpPr>
        <p:spPr>
          <a:xfrm>
            <a:off x="1085242" y="2684187"/>
            <a:ext cx="39916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r>
              <a:rPr lang="en-US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315FBF5-1BE8-4A1C-8087-8FDB0C009702}"/>
              </a:ext>
            </a:extLst>
          </p:cNvPr>
          <p:cNvSpPr/>
          <p:nvPr/>
        </p:nvSpPr>
        <p:spPr>
          <a:xfrm>
            <a:off x="1085242" y="3473673"/>
            <a:ext cx="39916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r>
              <a:rPr lang="en-US" sz="28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F32F4D-CCE2-4883-8AD0-1E1D5B87DC51}"/>
              </a:ext>
            </a:extLst>
          </p:cNvPr>
          <p:cNvSpPr/>
          <p:nvPr/>
        </p:nvSpPr>
        <p:spPr>
          <a:xfrm>
            <a:off x="1093561" y="5144714"/>
            <a:ext cx="39916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r>
              <a:rPr lang="en-US" sz="2800" b="1" dirty="0">
                <a:solidFill>
                  <a:schemeClr val="tx2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0BB76F-3801-4C42-8C5A-0FEF91485A5F}"/>
              </a:ext>
            </a:extLst>
          </p:cNvPr>
          <p:cNvSpPr/>
          <p:nvPr/>
        </p:nvSpPr>
        <p:spPr>
          <a:xfrm flipH="1">
            <a:off x="1599798" y="4211273"/>
            <a:ext cx="188435" cy="65362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AD34F6-EDA8-634D-B36F-DBDDFF0C184C}"/>
              </a:ext>
            </a:extLst>
          </p:cNvPr>
          <p:cNvSpPr/>
          <p:nvPr/>
        </p:nvSpPr>
        <p:spPr>
          <a:xfrm>
            <a:off x="1090248" y="4273643"/>
            <a:ext cx="38504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5405C8-95EC-CE41-9841-EBDCAEC5EC63}"/>
              </a:ext>
            </a:extLst>
          </p:cNvPr>
          <p:cNvSpPr/>
          <p:nvPr/>
        </p:nvSpPr>
        <p:spPr>
          <a:xfrm>
            <a:off x="2035457" y="3561105"/>
            <a:ext cx="9356443" cy="610066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137160" rtlCol="0" anchor="ctr"/>
          <a:lstStyle/>
          <a:p>
            <a:r>
              <a:rPr lang="en-US" sz="3200" dirty="0">
                <a:solidFill>
                  <a:srgbClr val="606070"/>
                </a:solidFill>
                <a:latin typeface="Century Gothic" panose="020B0502020202020204" pitchFamily="34" charset="0"/>
              </a:rPr>
              <a:t>Eliminates </a:t>
            </a:r>
            <a:r>
              <a:rPr lang="en-US" sz="3200" dirty="0" err="1">
                <a:solidFill>
                  <a:srgbClr val="606070"/>
                </a:solidFill>
                <a:latin typeface="Century Gothic" panose="020B0502020202020204" pitchFamily="34" charset="0"/>
              </a:rPr>
              <a:t>backloading</a:t>
            </a:r>
            <a:r>
              <a:rPr lang="en-US" sz="3200" dirty="0">
                <a:solidFill>
                  <a:srgbClr val="606070"/>
                </a:solidFill>
                <a:latin typeface="Century Gothic" panose="020B0502020202020204" pitchFamily="34" charset="0"/>
              </a:rPr>
              <a:t> to developers</a:t>
            </a:r>
          </a:p>
        </p:txBody>
      </p:sp>
    </p:spTree>
    <p:extLst>
      <p:ext uri="{BB962C8B-B14F-4D97-AF65-F5344CB8AC3E}">
        <p14:creationId xmlns:p14="http://schemas.microsoft.com/office/powerpoint/2010/main" val="363298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36" grpId="0"/>
      <p:bldP spid="37" grpId="0"/>
      <p:bldP spid="38" grpId="0"/>
      <p:bldP spid="39" grpId="0"/>
      <p:bldP spid="16" grpId="0" animBg="1"/>
      <p:bldP spid="4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867F6-8FBA-4402-8F0D-A8C01724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Apps</a:t>
            </a:r>
          </a:p>
        </p:txBody>
      </p:sp>
    </p:spTree>
    <p:extLst>
      <p:ext uri="{BB962C8B-B14F-4D97-AF65-F5344CB8AC3E}">
        <p14:creationId xmlns:p14="http://schemas.microsoft.com/office/powerpoint/2010/main" val="2905297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9A488-B076-4FDE-AB58-749D84EA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 Apply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D18A17-8F79-4E96-AF73-FF2D7B4AAD46}"/>
              </a:ext>
            </a:extLst>
          </p:cNvPr>
          <p:cNvCxnSpPr/>
          <p:nvPr/>
        </p:nvCxnSpPr>
        <p:spPr>
          <a:xfrm>
            <a:off x="584360" y="5001124"/>
            <a:ext cx="110490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7E482FF-0ECE-4BA9-A726-D7F8DB02629D}"/>
              </a:ext>
            </a:extLst>
          </p:cNvPr>
          <p:cNvSpPr/>
          <p:nvPr/>
        </p:nvSpPr>
        <p:spPr>
          <a:xfrm>
            <a:off x="6197732" y="2196177"/>
            <a:ext cx="5018214" cy="22043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BBB002-055E-4274-95BA-72B92197B7A5}"/>
              </a:ext>
            </a:extLst>
          </p:cNvPr>
          <p:cNvSpPr/>
          <p:nvPr/>
        </p:nvSpPr>
        <p:spPr>
          <a:xfrm>
            <a:off x="950685" y="2196177"/>
            <a:ext cx="5018214" cy="22043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254A9-A5B3-4171-B99A-71AC68F926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3875" y="2722247"/>
            <a:ext cx="3331602" cy="115225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Review design to identify potential accessibility issues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76CE50C-CE64-4BC2-9618-E664B1FC2177}"/>
              </a:ext>
            </a:extLst>
          </p:cNvPr>
          <p:cNvSpPr txBox="1">
            <a:spLocks/>
          </p:cNvSpPr>
          <p:nvPr/>
        </p:nvSpPr>
        <p:spPr>
          <a:xfrm>
            <a:off x="7584256" y="2753609"/>
            <a:ext cx="3568190" cy="108952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sz="2400" b="1" i="0" kern="1200" baseline="0">
                <a:solidFill>
                  <a:schemeClr val="tx2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  <a:lvl2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2pPr>
            <a:lvl3pPr marL="12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3pPr>
            <a:lvl4pPr marL="119063" indent="-1063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4pPr>
            <a:lvl5pPr marL="238125" indent="-1190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/>
              <a:buChar char="-"/>
              <a:tabLst/>
              <a:defRPr sz="1400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Provide enough detail to avoid programming inaccessible features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FF6C74-33B5-454A-AC5F-8CB1DE363F1C}"/>
              </a:ext>
            </a:extLst>
          </p:cNvPr>
          <p:cNvGrpSpPr/>
          <p:nvPr/>
        </p:nvGrpSpPr>
        <p:grpSpPr>
          <a:xfrm>
            <a:off x="1139368" y="2745789"/>
            <a:ext cx="1089266" cy="1105168"/>
            <a:chOff x="4167187" y="5536294"/>
            <a:chExt cx="1739900" cy="1765300"/>
          </a:xfrm>
          <a:solidFill>
            <a:schemeClr val="bg1"/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EF224447-1CBF-4C63-8649-B9375AA50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2" y="5683931"/>
              <a:ext cx="619125" cy="820738"/>
            </a:xfrm>
            <a:custGeom>
              <a:avLst/>
              <a:gdLst>
                <a:gd name="T0" fmla="*/ 111 w 179"/>
                <a:gd name="T1" fmla="*/ 234 h 234"/>
                <a:gd name="T2" fmla="*/ 107 w 179"/>
                <a:gd name="T3" fmla="*/ 233 h 234"/>
                <a:gd name="T4" fmla="*/ 66 w 179"/>
                <a:gd name="T5" fmla="*/ 217 h 234"/>
                <a:gd name="T6" fmla="*/ 60 w 179"/>
                <a:gd name="T7" fmla="*/ 203 h 234"/>
                <a:gd name="T8" fmla="*/ 66 w 179"/>
                <a:gd name="T9" fmla="*/ 186 h 234"/>
                <a:gd name="T10" fmla="*/ 50 w 179"/>
                <a:gd name="T11" fmla="*/ 170 h 234"/>
                <a:gd name="T12" fmla="*/ 32 w 179"/>
                <a:gd name="T13" fmla="*/ 175 h 234"/>
                <a:gd name="T14" fmla="*/ 19 w 179"/>
                <a:gd name="T15" fmla="*/ 169 h 234"/>
                <a:gd name="T16" fmla="*/ 2 w 179"/>
                <a:gd name="T17" fmla="*/ 128 h 234"/>
                <a:gd name="T18" fmla="*/ 7 w 179"/>
                <a:gd name="T19" fmla="*/ 115 h 234"/>
                <a:gd name="T20" fmla="*/ 24 w 179"/>
                <a:gd name="T21" fmla="*/ 106 h 234"/>
                <a:gd name="T22" fmla="*/ 24 w 179"/>
                <a:gd name="T23" fmla="*/ 84 h 234"/>
                <a:gd name="T24" fmla="*/ 7 w 179"/>
                <a:gd name="T25" fmla="*/ 76 h 234"/>
                <a:gd name="T26" fmla="*/ 2 w 179"/>
                <a:gd name="T27" fmla="*/ 62 h 234"/>
                <a:gd name="T28" fmla="*/ 19 w 179"/>
                <a:gd name="T29" fmla="*/ 21 h 234"/>
                <a:gd name="T30" fmla="*/ 32 w 179"/>
                <a:gd name="T31" fmla="*/ 15 h 234"/>
                <a:gd name="T32" fmla="*/ 50 w 179"/>
                <a:gd name="T33" fmla="*/ 21 h 234"/>
                <a:gd name="T34" fmla="*/ 72 w 179"/>
                <a:gd name="T35" fmla="*/ 0 h 234"/>
                <a:gd name="T36" fmla="*/ 85 w 179"/>
                <a:gd name="T37" fmla="*/ 17 h 234"/>
                <a:gd name="T38" fmla="*/ 62 w 179"/>
                <a:gd name="T39" fmla="*/ 40 h 234"/>
                <a:gd name="T40" fmla="*/ 50 w 179"/>
                <a:gd name="T41" fmla="*/ 43 h 234"/>
                <a:gd name="T42" fmla="*/ 35 w 179"/>
                <a:gd name="T43" fmla="*/ 38 h 234"/>
                <a:gd name="T44" fmla="*/ 26 w 179"/>
                <a:gd name="T45" fmla="*/ 61 h 234"/>
                <a:gd name="T46" fmla="*/ 40 w 179"/>
                <a:gd name="T47" fmla="*/ 68 h 234"/>
                <a:gd name="T48" fmla="*/ 46 w 179"/>
                <a:gd name="T49" fmla="*/ 79 h 234"/>
                <a:gd name="T50" fmla="*/ 46 w 179"/>
                <a:gd name="T51" fmla="*/ 111 h 234"/>
                <a:gd name="T52" fmla="*/ 40 w 179"/>
                <a:gd name="T53" fmla="*/ 122 h 234"/>
                <a:gd name="T54" fmla="*/ 26 w 179"/>
                <a:gd name="T55" fmla="*/ 129 h 234"/>
                <a:gd name="T56" fmla="*/ 35 w 179"/>
                <a:gd name="T57" fmla="*/ 152 h 234"/>
                <a:gd name="T58" fmla="*/ 50 w 179"/>
                <a:gd name="T59" fmla="*/ 147 h 234"/>
                <a:gd name="T60" fmla="*/ 62 w 179"/>
                <a:gd name="T61" fmla="*/ 151 h 234"/>
                <a:gd name="T62" fmla="*/ 85 w 179"/>
                <a:gd name="T63" fmla="*/ 173 h 234"/>
                <a:gd name="T64" fmla="*/ 89 w 179"/>
                <a:gd name="T65" fmla="*/ 185 h 234"/>
                <a:gd name="T66" fmla="*/ 83 w 179"/>
                <a:gd name="T67" fmla="*/ 201 h 234"/>
                <a:gd name="T68" fmla="*/ 106 w 179"/>
                <a:gd name="T69" fmla="*/ 210 h 234"/>
                <a:gd name="T70" fmla="*/ 113 w 179"/>
                <a:gd name="T71" fmla="*/ 195 h 234"/>
                <a:gd name="T72" fmla="*/ 125 w 179"/>
                <a:gd name="T73" fmla="*/ 189 h 234"/>
                <a:gd name="T74" fmla="*/ 156 w 179"/>
                <a:gd name="T75" fmla="*/ 190 h 234"/>
                <a:gd name="T76" fmla="*/ 167 w 179"/>
                <a:gd name="T77" fmla="*/ 195 h 234"/>
                <a:gd name="T78" fmla="*/ 179 w 179"/>
                <a:gd name="T79" fmla="*/ 219 h 234"/>
                <a:gd name="T80" fmla="*/ 160 w 179"/>
                <a:gd name="T81" fmla="*/ 228 h 234"/>
                <a:gd name="T82" fmla="*/ 152 w 179"/>
                <a:gd name="T83" fmla="*/ 212 h 234"/>
                <a:gd name="T84" fmla="*/ 129 w 179"/>
                <a:gd name="T85" fmla="*/ 212 h 234"/>
                <a:gd name="T86" fmla="*/ 121 w 179"/>
                <a:gd name="T87" fmla="*/ 228 h 234"/>
                <a:gd name="T88" fmla="*/ 111 w 179"/>
                <a:gd name="T89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9" h="234">
                  <a:moveTo>
                    <a:pt x="111" y="234"/>
                  </a:moveTo>
                  <a:cubicBezTo>
                    <a:pt x="110" y="234"/>
                    <a:pt x="108" y="234"/>
                    <a:pt x="107" y="233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1" y="214"/>
                    <a:pt x="58" y="209"/>
                    <a:pt x="60" y="203"/>
                  </a:cubicBezTo>
                  <a:cubicBezTo>
                    <a:pt x="66" y="186"/>
                    <a:pt x="66" y="186"/>
                    <a:pt x="66" y="186"/>
                  </a:cubicBezTo>
                  <a:cubicBezTo>
                    <a:pt x="60" y="181"/>
                    <a:pt x="55" y="175"/>
                    <a:pt x="50" y="170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27" y="177"/>
                    <a:pt x="21" y="175"/>
                    <a:pt x="19" y="16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0" y="123"/>
                    <a:pt x="2" y="117"/>
                    <a:pt x="7" y="115"/>
                  </a:cubicBezTo>
                  <a:cubicBezTo>
                    <a:pt x="24" y="106"/>
                    <a:pt x="24" y="106"/>
                    <a:pt x="24" y="106"/>
                  </a:cubicBezTo>
                  <a:cubicBezTo>
                    <a:pt x="23" y="99"/>
                    <a:pt x="23" y="91"/>
                    <a:pt x="24" y="84"/>
                  </a:cubicBezTo>
                  <a:cubicBezTo>
                    <a:pt x="7" y="76"/>
                    <a:pt x="7" y="76"/>
                    <a:pt x="7" y="76"/>
                  </a:cubicBezTo>
                  <a:cubicBezTo>
                    <a:pt x="2" y="73"/>
                    <a:pt x="0" y="67"/>
                    <a:pt x="2" y="62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16"/>
                    <a:pt x="27" y="13"/>
                    <a:pt x="32" y="15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6" y="13"/>
                    <a:pt x="64" y="6"/>
                    <a:pt x="72" y="0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76" y="23"/>
                    <a:pt x="69" y="31"/>
                    <a:pt x="62" y="40"/>
                  </a:cubicBezTo>
                  <a:cubicBezTo>
                    <a:pt x="60" y="43"/>
                    <a:pt x="55" y="45"/>
                    <a:pt x="50" y="43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4" y="70"/>
                    <a:pt x="47" y="75"/>
                    <a:pt x="46" y="79"/>
                  </a:cubicBezTo>
                  <a:cubicBezTo>
                    <a:pt x="44" y="90"/>
                    <a:pt x="44" y="100"/>
                    <a:pt x="46" y="111"/>
                  </a:cubicBezTo>
                  <a:cubicBezTo>
                    <a:pt x="47" y="115"/>
                    <a:pt x="44" y="120"/>
                    <a:pt x="40" y="122"/>
                  </a:cubicBezTo>
                  <a:cubicBezTo>
                    <a:pt x="26" y="129"/>
                    <a:pt x="26" y="129"/>
                    <a:pt x="26" y="129"/>
                  </a:cubicBezTo>
                  <a:cubicBezTo>
                    <a:pt x="35" y="152"/>
                    <a:pt x="35" y="152"/>
                    <a:pt x="35" y="152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5" y="145"/>
                    <a:pt x="60" y="147"/>
                    <a:pt x="62" y="151"/>
                  </a:cubicBezTo>
                  <a:cubicBezTo>
                    <a:pt x="69" y="159"/>
                    <a:pt x="76" y="167"/>
                    <a:pt x="85" y="173"/>
                  </a:cubicBezTo>
                  <a:cubicBezTo>
                    <a:pt x="88" y="176"/>
                    <a:pt x="90" y="181"/>
                    <a:pt x="89" y="185"/>
                  </a:cubicBezTo>
                  <a:cubicBezTo>
                    <a:pt x="83" y="201"/>
                    <a:pt x="83" y="201"/>
                    <a:pt x="83" y="201"/>
                  </a:cubicBezTo>
                  <a:cubicBezTo>
                    <a:pt x="106" y="210"/>
                    <a:pt x="106" y="210"/>
                    <a:pt x="106" y="210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5" y="191"/>
                    <a:pt x="120" y="189"/>
                    <a:pt x="125" y="189"/>
                  </a:cubicBezTo>
                  <a:cubicBezTo>
                    <a:pt x="135" y="191"/>
                    <a:pt x="146" y="191"/>
                    <a:pt x="156" y="190"/>
                  </a:cubicBezTo>
                  <a:cubicBezTo>
                    <a:pt x="161" y="189"/>
                    <a:pt x="165" y="191"/>
                    <a:pt x="167" y="195"/>
                  </a:cubicBezTo>
                  <a:cubicBezTo>
                    <a:pt x="179" y="219"/>
                    <a:pt x="179" y="219"/>
                    <a:pt x="179" y="219"/>
                  </a:cubicBezTo>
                  <a:cubicBezTo>
                    <a:pt x="160" y="228"/>
                    <a:pt x="160" y="228"/>
                    <a:pt x="160" y="228"/>
                  </a:cubicBezTo>
                  <a:cubicBezTo>
                    <a:pt x="152" y="212"/>
                    <a:pt x="152" y="212"/>
                    <a:pt x="152" y="212"/>
                  </a:cubicBezTo>
                  <a:cubicBezTo>
                    <a:pt x="144" y="212"/>
                    <a:pt x="137" y="212"/>
                    <a:pt x="129" y="212"/>
                  </a:cubicBezTo>
                  <a:cubicBezTo>
                    <a:pt x="121" y="228"/>
                    <a:pt x="121" y="228"/>
                    <a:pt x="121" y="228"/>
                  </a:cubicBezTo>
                  <a:cubicBezTo>
                    <a:pt x="119" y="232"/>
                    <a:pt x="115" y="234"/>
                    <a:pt x="111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E046A39-44A6-4E3A-9A01-F335243CD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5412" y="5866494"/>
              <a:ext cx="322263" cy="344488"/>
            </a:xfrm>
            <a:custGeom>
              <a:avLst/>
              <a:gdLst>
                <a:gd name="T0" fmla="*/ 50 w 93"/>
                <a:gd name="T1" fmla="*/ 98 h 98"/>
                <a:gd name="T2" fmla="*/ 50 w 93"/>
                <a:gd name="T3" fmla="*/ 98 h 98"/>
                <a:gd name="T4" fmla="*/ 0 w 93"/>
                <a:gd name="T5" fmla="*/ 49 h 98"/>
                <a:gd name="T6" fmla="*/ 37 w 93"/>
                <a:gd name="T7" fmla="*/ 0 h 98"/>
                <a:gd name="T8" fmla="*/ 43 w 93"/>
                <a:gd name="T9" fmla="*/ 21 h 98"/>
                <a:gd name="T10" fmla="*/ 21 w 93"/>
                <a:gd name="T11" fmla="*/ 49 h 98"/>
                <a:gd name="T12" fmla="*/ 50 w 93"/>
                <a:gd name="T13" fmla="*/ 77 h 98"/>
                <a:gd name="T14" fmla="*/ 74 w 93"/>
                <a:gd name="T15" fmla="*/ 63 h 98"/>
                <a:gd name="T16" fmla="*/ 93 w 93"/>
                <a:gd name="T17" fmla="*/ 74 h 98"/>
                <a:gd name="T18" fmla="*/ 50 w 93"/>
                <a:gd name="T1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98">
                  <a:moveTo>
                    <a:pt x="50" y="98"/>
                  </a:moveTo>
                  <a:cubicBezTo>
                    <a:pt x="50" y="98"/>
                    <a:pt x="50" y="98"/>
                    <a:pt x="50" y="98"/>
                  </a:cubicBezTo>
                  <a:cubicBezTo>
                    <a:pt x="22" y="98"/>
                    <a:pt x="0" y="76"/>
                    <a:pt x="0" y="49"/>
                  </a:cubicBezTo>
                  <a:cubicBezTo>
                    <a:pt x="0" y="26"/>
                    <a:pt x="15" y="6"/>
                    <a:pt x="37" y="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30" y="24"/>
                    <a:pt x="21" y="36"/>
                    <a:pt x="21" y="49"/>
                  </a:cubicBezTo>
                  <a:cubicBezTo>
                    <a:pt x="21" y="64"/>
                    <a:pt x="34" y="77"/>
                    <a:pt x="50" y="77"/>
                  </a:cubicBezTo>
                  <a:cubicBezTo>
                    <a:pt x="60" y="77"/>
                    <a:pt x="69" y="72"/>
                    <a:pt x="74" y="63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84" y="89"/>
                    <a:pt x="67" y="98"/>
                    <a:pt x="50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0BA6D23-AB8B-4555-B123-E81A94415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2" y="6126844"/>
              <a:ext cx="815975" cy="827088"/>
            </a:xfrm>
            <a:custGeom>
              <a:avLst/>
              <a:gdLst>
                <a:gd name="T0" fmla="*/ 163 w 236"/>
                <a:gd name="T1" fmla="*/ 236 h 236"/>
                <a:gd name="T2" fmla="*/ 151 w 236"/>
                <a:gd name="T3" fmla="*/ 218 h 236"/>
                <a:gd name="T4" fmla="*/ 173 w 236"/>
                <a:gd name="T5" fmla="*/ 196 h 236"/>
                <a:gd name="T6" fmla="*/ 185 w 236"/>
                <a:gd name="T7" fmla="*/ 192 h 236"/>
                <a:gd name="T8" fmla="*/ 201 w 236"/>
                <a:gd name="T9" fmla="*/ 197 h 236"/>
                <a:gd name="T10" fmla="*/ 210 w 236"/>
                <a:gd name="T11" fmla="*/ 175 h 236"/>
                <a:gd name="T12" fmla="*/ 195 w 236"/>
                <a:gd name="T13" fmla="*/ 168 h 236"/>
                <a:gd name="T14" fmla="*/ 190 w 236"/>
                <a:gd name="T15" fmla="*/ 156 h 236"/>
                <a:gd name="T16" fmla="*/ 190 w 236"/>
                <a:gd name="T17" fmla="*/ 125 h 236"/>
                <a:gd name="T18" fmla="*/ 195 w 236"/>
                <a:gd name="T19" fmla="*/ 114 h 236"/>
                <a:gd name="T20" fmla="*/ 210 w 236"/>
                <a:gd name="T21" fmla="*/ 106 h 236"/>
                <a:gd name="T22" fmla="*/ 201 w 236"/>
                <a:gd name="T23" fmla="*/ 84 h 236"/>
                <a:gd name="T24" fmla="*/ 185 w 236"/>
                <a:gd name="T25" fmla="*/ 89 h 236"/>
                <a:gd name="T26" fmla="*/ 173 w 236"/>
                <a:gd name="T27" fmla="*/ 85 h 236"/>
                <a:gd name="T28" fmla="*/ 151 w 236"/>
                <a:gd name="T29" fmla="*/ 63 h 236"/>
                <a:gd name="T30" fmla="*/ 147 w 236"/>
                <a:gd name="T31" fmla="*/ 51 h 236"/>
                <a:gd name="T32" fmla="*/ 152 w 236"/>
                <a:gd name="T33" fmla="*/ 35 h 236"/>
                <a:gd name="T34" fmla="*/ 130 w 236"/>
                <a:gd name="T35" fmla="*/ 26 h 236"/>
                <a:gd name="T36" fmla="*/ 122 w 236"/>
                <a:gd name="T37" fmla="*/ 40 h 236"/>
                <a:gd name="T38" fmla="*/ 111 w 236"/>
                <a:gd name="T39" fmla="*/ 46 h 236"/>
                <a:gd name="T40" fmla="*/ 80 w 236"/>
                <a:gd name="T41" fmla="*/ 46 h 236"/>
                <a:gd name="T42" fmla="*/ 68 w 236"/>
                <a:gd name="T43" fmla="*/ 40 h 236"/>
                <a:gd name="T44" fmla="*/ 61 w 236"/>
                <a:gd name="T45" fmla="*/ 26 h 236"/>
                <a:gd name="T46" fmla="*/ 38 w 236"/>
                <a:gd name="T47" fmla="*/ 35 h 236"/>
                <a:gd name="T48" fmla="*/ 44 w 236"/>
                <a:gd name="T49" fmla="*/ 51 h 236"/>
                <a:gd name="T50" fmla="*/ 40 w 236"/>
                <a:gd name="T51" fmla="*/ 63 h 236"/>
                <a:gd name="T52" fmla="*/ 17 w 236"/>
                <a:gd name="T53" fmla="*/ 85 h 236"/>
                <a:gd name="T54" fmla="*/ 0 w 236"/>
                <a:gd name="T55" fmla="*/ 72 h 236"/>
                <a:gd name="T56" fmla="*/ 21 w 236"/>
                <a:gd name="T57" fmla="*/ 50 h 236"/>
                <a:gd name="T58" fmla="*/ 15 w 236"/>
                <a:gd name="T59" fmla="*/ 32 h 236"/>
                <a:gd name="T60" fmla="*/ 21 w 236"/>
                <a:gd name="T61" fmla="*/ 19 h 236"/>
                <a:gd name="T62" fmla="*/ 62 w 236"/>
                <a:gd name="T63" fmla="*/ 2 h 236"/>
                <a:gd name="T64" fmla="*/ 76 w 236"/>
                <a:gd name="T65" fmla="*/ 7 h 236"/>
                <a:gd name="T66" fmla="*/ 84 w 236"/>
                <a:gd name="T67" fmla="*/ 24 h 236"/>
                <a:gd name="T68" fmla="*/ 107 w 236"/>
                <a:gd name="T69" fmla="*/ 24 h 236"/>
                <a:gd name="T70" fmla="*/ 115 w 236"/>
                <a:gd name="T71" fmla="*/ 7 h 236"/>
                <a:gd name="T72" fmla="*/ 129 w 236"/>
                <a:gd name="T73" fmla="*/ 2 h 236"/>
                <a:gd name="T74" fmla="*/ 170 w 236"/>
                <a:gd name="T75" fmla="*/ 19 h 236"/>
                <a:gd name="T76" fmla="*/ 176 w 236"/>
                <a:gd name="T77" fmla="*/ 32 h 236"/>
                <a:gd name="T78" fmla="*/ 170 w 236"/>
                <a:gd name="T79" fmla="*/ 50 h 236"/>
                <a:gd name="T80" fmla="*/ 186 w 236"/>
                <a:gd name="T81" fmla="*/ 66 h 236"/>
                <a:gd name="T82" fmla="*/ 203 w 236"/>
                <a:gd name="T83" fmla="*/ 60 h 236"/>
                <a:gd name="T84" fmla="*/ 217 w 236"/>
                <a:gd name="T85" fmla="*/ 66 h 236"/>
                <a:gd name="T86" fmla="*/ 234 w 236"/>
                <a:gd name="T87" fmla="*/ 107 h 236"/>
                <a:gd name="T88" fmla="*/ 228 w 236"/>
                <a:gd name="T89" fmla="*/ 121 h 236"/>
                <a:gd name="T90" fmla="*/ 212 w 236"/>
                <a:gd name="T91" fmla="*/ 129 h 236"/>
                <a:gd name="T92" fmla="*/ 212 w 236"/>
                <a:gd name="T93" fmla="*/ 152 h 236"/>
                <a:gd name="T94" fmla="*/ 228 w 236"/>
                <a:gd name="T95" fmla="*/ 160 h 236"/>
                <a:gd name="T96" fmla="*/ 234 w 236"/>
                <a:gd name="T97" fmla="*/ 174 h 236"/>
                <a:gd name="T98" fmla="*/ 217 w 236"/>
                <a:gd name="T99" fmla="*/ 215 h 236"/>
                <a:gd name="T100" fmla="*/ 203 w 236"/>
                <a:gd name="T101" fmla="*/ 221 h 236"/>
                <a:gd name="T102" fmla="*/ 186 w 236"/>
                <a:gd name="T103" fmla="*/ 215 h 236"/>
                <a:gd name="T104" fmla="*/ 163 w 236"/>
                <a:gd name="T10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6" h="236">
                  <a:moveTo>
                    <a:pt x="163" y="236"/>
                  </a:moveTo>
                  <a:cubicBezTo>
                    <a:pt x="151" y="218"/>
                    <a:pt x="151" y="218"/>
                    <a:pt x="151" y="218"/>
                  </a:cubicBezTo>
                  <a:cubicBezTo>
                    <a:pt x="159" y="212"/>
                    <a:pt x="167" y="205"/>
                    <a:pt x="173" y="196"/>
                  </a:cubicBezTo>
                  <a:cubicBezTo>
                    <a:pt x="176" y="192"/>
                    <a:pt x="181" y="191"/>
                    <a:pt x="185" y="192"/>
                  </a:cubicBezTo>
                  <a:cubicBezTo>
                    <a:pt x="201" y="197"/>
                    <a:pt x="201" y="197"/>
                    <a:pt x="201" y="197"/>
                  </a:cubicBezTo>
                  <a:cubicBezTo>
                    <a:pt x="210" y="175"/>
                    <a:pt x="210" y="175"/>
                    <a:pt x="210" y="175"/>
                  </a:cubicBezTo>
                  <a:cubicBezTo>
                    <a:pt x="195" y="168"/>
                    <a:pt x="195" y="168"/>
                    <a:pt x="195" y="168"/>
                  </a:cubicBezTo>
                  <a:cubicBezTo>
                    <a:pt x="191" y="165"/>
                    <a:pt x="189" y="161"/>
                    <a:pt x="190" y="156"/>
                  </a:cubicBezTo>
                  <a:cubicBezTo>
                    <a:pt x="191" y="146"/>
                    <a:pt x="191" y="135"/>
                    <a:pt x="190" y="125"/>
                  </a:cubicBezTo>
                  <a:cubicBezTo>
                    <a:pt x="189" y="120"/>
                    <a:pt x="191" y="116"/>
                    <a:pt x="195" y="114"/>
                  </a:cubicBezTo>
                  <a:cubicBezTo>
                    <a:pt x="210" y="106"/>
                    <a:pt x="210" y="106"/>
                    <a:pt x="210" y="106"/>
                  </a:cubicBezTo>
                  <a:cubicBezTo>
                    <a:pt x="201" y="84"/>
                    <a:pt x="201" y="84"/>
                    <a:pt x="201" y="84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1" y="90"/>
                    <a:pt x="176" y="89"/>
                    <a:pt x="173" y="85"/>
                  </a:cubicBezTo>
                  <a:cubicBezTo>
                    <a:pt x="167" y="76"/>
                    <a:pt x="160" y="69"/>
                    <a:pt x="151" y="63"/>
                  </a:cubicBezTo>
                  <a:cubicBezTo>
                    <a:pt x="147" y="60"/>
                    <a:pt x="145" y="55"/>
                    <a:pt x="147" y="51"/>
                  </a:cubicBezTo>
                  <a:cubicBezTo>
                    <a:pt x="152" y="35"/>
                    <a:pt x="152" y="35"/>
                    <a:pt x="152" y="35"/>
                  </a:cubicBezTo>
                  <a:cubicBezTo>
                    <a:pt x="130" y="26"/>
                    <a:pt x="130" y="26"/>
                    <a:pt x="130" y="26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120" y="45"/>
                    <a:pt x="116" y="47"/>
                    <a:pt x="111" y="46"/>
                  </a:cubicBezTo>
                  <a:cubicBezTo>
                    <a:pt x="101" y="44"/>
                    <a:pt x="90" y="44"/>
                    <a:pt x="80" y="46"/>
                  </a:cubicBezTo>
                  <a:cubicBezTo>
                    <a:pt x="75" y="47"/>
                    <a:pt x="70" y="45"/>
                    <a:pt x="68" y="40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5" y="55"/>
                    <a:pt x="43" y="60"/>
                    <a:pt x="40" y="63"/>
                  </a:cubicBezTo>
                  <a:cubicBezTo>
                    <a:pt x="31" y="69"/>
                    <a:pt x="24" y="76"/>
                    <a:pt x="17" y="85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6" y="64"/>
                    <a:pt x="13" y="57"/>
                    <a:pt x="21" y="50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3" y="27"/>
                    <a:pt x="16" y="21"/>
                    <a:pt x="21" y="19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7" y="0"/>
                    <a:pt x="73" y="2"/>
                    <a:pt x="76" y="7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91" y="23"/>
                    <a:pt x="99" y="23"/>
                    <a:pt x="107" y="24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7" y="2"/>
                    <a:pt x="123" y="0"/>
                    <a:pt x="129" y="2"/>
                  </a:cubicBezTo>
                  <a:cubicBezTo>
                    <a:pt x="170" y="19"/>
                    <a:pt x="170" y="19"/>
                    <a:pt x="170" y="19"/>
                  </a:cubicBezTo>
                  <a:cubicBezTo>
                    <a:pt x="175" y="21"/>
                    <a:pt x="177" y="27"/>
                    <a:pt x="176" y="32"/>
                  </a:cubicBezTo>
                  <a:cubicBezTo>
                    <a:pt x="170" y="50"/>
                    <a:pt x="170" y="50"/>
                    <a:pt x="170" y="50"/>
                  </a:cubicBezTo>
                  <a:cubicBezTo>
                    <a:pt x="176" y="55"/>
                    <a:pt x="181" y="60"/>
                    <a:pt x="186" y="66"/>
                  </a:cubicBezTo>
                  <a:cubicBezTo>
                    <a:pt x="203" y="60"/>
                    <a:pt x="203" y="60"/>
                    <a:pt x="203" y="60"/>
                  </a:cubicBezTo>
                  <a:cubicBezTo>
                    <a:pt x="209" y="58"/>
                    <a:pt x="214" y="61"/>
                    <a:pt x="217" y="66"/>
                  </a:cubicBezTo>
                  <a:cubicBezTo>
                    <a:pt x="234" y="107"/>
                    <a:pt x="234" y="107"/>
                    <a:pt x="234" y="107"/>
                  </a:cubicBezTo>
                  <a:cubicBezTo>
                    <a:pt x="236" y="112"/>
                    <a:pt x="234" y="118"/>
                    <a:pt x="228" y="121"/>
                  </a:cubicBezTo>
                  <a:cubicBezTo>
                    <a:pt x="212" y="129"/>
                    <a:pt x="212" y="129"/>
                    <a:pt x="212" y="129"/>
                  </a:cubicBezTo>
                  <a:cubicBezTo>
                    <a:pt x="213" y="137"/>
                    <a:pt x="213" y="144"/>
                    <a:pt x="212" y="152"/>
                  </a:cubicBezTo>
                  <a:cubicBezTo>
                    <a:pt x="228" y="160"/>
                    <a:pt x="228" y="160"/>
                    <a:pt x="228" y="160"/>
                  </a:cubicBezTo>
                  <a:cubicBezTo>
                    <a:pt x="234" y="163"/>
                    <a:pt x="236" y="169"/>
                    <a:pt x="234" y="174"/>
                  </a:cubicBezTo>
                  <a:cubicBezTo>
                    <a:pt x="217" y="215"/>
                    <a:pt x="217" y="215"/>
                    <a:pt x="217" y="215"/>
                  </a:cubicBezTo>
                  <a:cubicBezTo>
                    <a:pt x="214" y="220"/>
                    <a:pt x="209" y="223"/>
                    <a:pt x="203" y="221"/>
                  </a:cubicBezTo>
                  <a:cubicBezTo>
                    <a:pt x="186" y="215"/>
                    <a:pt x="186" y="215"/>
                    <a:pt x="186" y="215"/>
                  </a:cubicBezTo>
                  <a:cubicBezTo>
                    <a:pt x="179" y="223"/>
                    <a:pt x="172" y="230"/>
                    <a:pt x="163" y="2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3B48797-BD5B-4F8E-B82F-C7B4CB135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5950" y="6437994"/>
              <a:ext cx="371475" cy="376238"/>
            </a:xfrm>
            <a:custGeom>
              <a:avLst/>
              <a:gdLst>
                <a:gd name="T0" fmla="*/ 54 w 107"/>
                <a:gd name="T1" fmla="*/ 107 h 107"/>
                <a:gd name="T2" fmla="*/ 54 w 107"/>
                <a:gd name="T3" fmla="*/ 85 h 107"/>
                <a:gd name="T4" fmla="*/ 86 w 107"/>
                <a:gd name="T5" fmla="*/ 53 h 107"/>
                <a:gd name="T6" fmla="*/ 54 w 107"/>
                <a:gd name="T7" fmla="*/ 21 h 107"/>
                <a:gd name="T8" fmla="*/ 54 w 107"/>
                <a:gd name="T9" fmla="*/ 21 h 107"/>
                <a:gd name="T10" fmla="*/ 31 w 107"/>
                <a:gd name="T11" fmla="*/ 31 h 107"/>
                <a:gd name="T12" fmla="*/ 21 w 107"/>
                <a:gd name="T13" fmla="*/ 53 h 107"/>
                <a:gd name="T14" fmla="*/ 0 w 107"/>
                <a:gd name="T15" fmla="*/ 53 h 107"/>
                <a:gd name="T16" fmla="*/ 16 w 107"/>
                <a:gd name="T17" fmla="*/ 15 h 107"/>
                <a:gd name="T18" fmla="*/ 54 w 107"/>
                <a:gd name="T19" fmla="*/ 0 h 107"/>
                <a:gd name="T20" fmla="*/ 54 w 107"/>
                <a:gd name="T21" fmla="*/ 0 h 107"/>
                <a:gd name="T22" fmla="*/ 107 w 107"/>
                <a:gd name="T23" fmla="*/ 53 h 107"/>
                <a:gd name="T24" fmla="*/ 54 w 107"/>
                <a:gd name="T2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07">
                  <a:moveTo>
                    <a:pt x="54" y="107"/>
                  </a:moveTo>
                  <a:cubicBezTo>
                    <a:pt x="54" y="85"/>
                    <a:pt x="54" y="85"/>
                    <a:pt x="54" y="85"/>
                  </a:cubicBezTo>
                  <a:cubicBezTo>
                    <a:pt x="71" y="85"/>
                    <a:pt x="86" y="71"/>
                    <a:pt x="86" y="53"/>
                  </a:cubicBezTo>
                  <a:cubicBezTo>
                    <a:pt x="86" y="36"/>
                    <a:pt x="71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45" y="21"/>
                    <a:pt x="37" y="25"/>
                    <a:pt x="31" y="31"/>
                  </a:cubicBezTo>
                  <a:cubicBezTo>
                    <a:pt x="25" y="37"/>
                    <a:pt x="21" y="45"/>
                    <a:pt x="21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9"/>
                    <a:pt x="6" y="26"/>
                    <a:pt x="16" y="15"/>
                  </a:cubicBezTo>
                  <a:cubicBezTo>
                    <a:pt x="26" y="5"/>
                    <a:pt x="39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107" y="24"/>
                    <a:pt x="107" y="53"/>
                  </a:cubicBezTo>
                  <a:cubicBezTo>
                    <a:pt x="107" y="83"/>
                    <a:pt x="83" y="107"/>
                    <a:pt x="54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94B4DF4-4B06-4C4B-A72B-34EA8A4769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7187" y="5536294"/>
              <a:ext cx="1481138" cy="1501775"/>
            </a:xfrm>
            <a:custGeom>
              <a:avLst/>
              <a:gdLst>
                <a:gd name="T0" fmla="*/ 214 w 428"/>
                <a:gd name="T1" fmla="*/ 428 h 428"/>
                <a:gd name="T2" fmla="*/ 0 w 428"/>
                <a:gd name="T3" fmla="*/ 214 h 428"/>
                <a:gd name="T4" fmla="*/ 214 w 428"/>
                <a:gd name="T5" fmla="*/ 0 h 428"/>
                <a:gd name="T6" fmla="*/ 428 w 428"/>
                <a:gd name="T7" fmla="*/ 214 h 428"/>
                <a:gd name="T8" fmla="*/ 214 w 428"/>
                <a:gd name="T9" fmla="*/ 428 h 428"/>
                <a:gd name="T10" fmla="*/ 214 w 428"/>
                <a:gd name="T11" fmla="*/ 21 h 428"/>
                <a:gd name="T12" fmla="*/ 21 w 428"/>
                <a:gd name="T13" fmla="*/ 214 h 428"/>
                <a:gd name="T14" fmla="*/ 214 w 428"/>
                <a:gd name="T15" fmla="*/ 407 h 428"/>
                <a:gd name="T16" fmla="*/ 407 w 428"/>
                <a:gd name="T17" fmla="*/ 214 h 428"/>
                <a:gd name="T18" fmla="*/ 214 w 428"/>
                <a:gd name="T19" fmla="*/ 21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8" h="428">
                  <a:moveTo>
                    <a:pt x="214" y="428"/>
                  </a:moveTo>
                  <a:cubicBezTo>
                    <a:pt x="96" y="428"/>
                    <a:pt x="0" y="332"/>
                    <a:pt x="0" y="214"/>
                  </a:cubicBezTo>
                  <a:cubicBezTo>
                    <a:pt x="0" y="96"/>
                    <a:pt x="96" y="0"/>
                    <a:pt x="214" y="0"/>
                  </a:cubicBezTo>
                  <a:cubicBezTo>
                    <a:pt x="332" y="0"/>
                    <a:pt x="428" y="96"/>
                    <a:pt x="428" y="214"/>
                  </a:cubicBezTo>
                  <a:cubicBezTo>
                    <a:pt x="428" y="332"/>
                    <a:pt x="332" y="428"/>
                    <a:pt x="214" y="428"/>
                  </a:cubicBezTo>
                  <a:close/>
                  <a:moveTo>
                    <a:pt x="214" y="21"/>
                  </a:moveTo>
                  <a:cubicBezTo>
                    <a:pt x="108" y="21"/>
                    <a:pt x="21" y="108"/>
                    <a:pt x="21" y="214"/>
                  </a:cubicBezTo>
                  <a:cubicBezTo>
                    <a:pt x="21" y="320"/>
                    <a:pt x="108" y="407"/>
                    <a:pt x="214" y="407"/>
                  </a:cubicBezTo>
                  <a:cubicBezTo>
                    <a:pt x="321" y="407"/>
                    <a:pt x="407" y="320"/>
                    <a:pt x="407" y="214"/>
                  </a:cubicBezTo>
                  <a:cubicBezTo>
                    <a:pt x="407" y="108"/>
                    <a:pt x="321" y="21"/>
                    <a:pt x="2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C55076E-F568-4194-A25B-AB7E8C9FD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2262" y="6785656"/>
              <a:ext cx="504825" cy="515938"/>
            </a:xfrm>
            <a:custGeom>
              <a:avLst/>
              <a:gdLst>
                <a:gd name="T0" fmla="*/ 104 w 146"/>
                <a:gd name="T1" fmla="*/ 147 h 147"/>
                <a:gd name="T2" fmla="*/ 96 w 146"/>
                <a:gd name="T3" fmla="*/ 144 h 147"/>
                <a:gd name="T4" fmla="*/ 0 w 146"/>
                <a:gd name="T5" fmla="*/ 48 h 147"/>
                <a:gd name="T6" fmla="*/ 15 w 146"/>
                <a:gd name="T7" fmla="*/ 32 h 147"/>
                <a:gd name="T8" fmla="*/ 104 w 146"/>
                <a:gd name="T9" fmla="*/ 121 h 147"/>
                <a:gd name="T10" fmla="*/ 121 w 146"/>
                <a:gd name="T11" fmla="*/ 104 h 147"/>
                <a:gd name="T12" fmla="*/ 32 w 146"/>
                <a:gd name="T13" fmla="*/ 15 h 147"/>
                <a:gd name="T14" fmla="*/ 47 w 146"/>
                <a:gd name="T15" fmla="*/ 0 h 147"/>
                <a:gd name="T16" fmla="*/ 143 w 146"/>
                <a:gd name="T17" fmla="*/ 97 h 147"/>
                <a:gd name="T18" fmla="*/ 146 w 146"/>
                <a:gd name="T19" fmla="*/ 104 h 147"/>
                <a:gd name="T20" fmla="*/ 143 w 146"/>
                <a:gd name="T21" fmla="*/ 112 h 147"/>
                <a:gd name="T22" fmla="*/ 111 w 146"/>
                <a:gd name="T23" fmla="*/ 144 h 147"/>
                <a:gd name="T24" fmla="*/ 104 w 146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47">
                  <a:moveTo>
                    <a:pt x="104" y="147"/>
                  </a:moveTo>
                  <a:cubicBezTo>
                    <a:pt x="101" y="147"/>
                    <a:pt x="98" y="146"/>
                    <a:pt x="96" y="14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4" y="121"/>
                    <a:pt x="104" y="121"/>
                    <a:pt x="104" y="121"/>
                  </a:cubicBezTo>
                  <a:cubicBezTo>
                    <a:pt x="121" y="104"/>
                    <a:pt x="121" y="104"/>
                    <a:pt x="121" y="104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43" y="97"/>
                    <a:pt x="143" y="97"/>
                    <a:pt x="143" y="97"/>
                  </a:cubicBezTo>
                  <a:cubicBezTo>
                    <a:pt x="145" y="99"/>
                    <a:pt x="146" y="101"/>
                    <a:pt x="146" y="104"/>
                  </a:cubicBezTo>
                  <a:cubicBezTo>
                    <a:pt x="146" y="107"/>
                    <a:pt x="145" y="110"/>
                    <a:pt x="143" y="112"/>
                  </a:cubicBezTo>
                  <a:cubicBezTo>
                    <a:pt x="111" y="144"/>
                    <a:pt x="111" y="144"/>
                    <a:pt x="111" y="144"/>
                  </a:cubicBezTo>
                  <a:cubicBezTo>
                    <a:pt x="109" y="146"/>
                    <a:pt x="106" y="147"/>
                    <a:pt x="104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C62B4A8-FF3A-4425-AC89-D4B074FF5E09}"/>
              </a:ext>
            </a:extLst>
          </p:cNvPr>
          <p:cNvGrpSpPr/>
          <p:nvPr/>
        </p:nvGrpSpPr>
        <p:grpSpPr>
          <a:xfrm>
            <a:off x="6386415" y="2732869"/>
            <a:ext cx="1115106" cy="1131008"/>
            <a:chOff x="6243637" y="5515656"/>
            <a:chExt cx="1781175" cy="1806575"/>
          </a:xfrm>
          <a:solidFill>
            <a:schemeClr val="bg1"/>
          </a:solidFill>
        </p:grpSpPr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873197B4-3E11-468A-86D6-A82E8795F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1625" y="5515656"/>
              <a:ext cx="1003300" cy="1806575"/>
            </a:xfrm>
            <a:custGeom>
              <a:avLst/>
              <a:gdLst>
                <a:gd name="T0" fmla="*/ 257 w 290"/>
                <a:gd name="T1" fmla="*/ 515 h 515"/>
                <a:gd name="T2" fmla="*/ 32 w 290"/>
                <a:gd name="T3" fmla="*/ 515 h 515"/>
                <a:gd name="T4" fmla="*/ 0 w 290"/>
                <a:gd name="T5" fmla="*/ 482 h 515"/>
                <a:gd name="T6" fmla="*/ 0 w 290"/>
                <a:gd name="T7" fmla="*/ 32 h 515"/>
                <a:gd name="T8" fmla="*/ 32 w 290"/>
                <a:gd name="T9" fmla="*/ 0 h 515"/>
                <a:gd name="T10" fmla="*/ 257 w 290"/>
                <a:gd name="T11" fmla="*/ 0 h 515"/>
                <a:gd name="T12" fmla="*/ 290 w 290"/>
                <a:gd name="T13" fmla="*/ 32 h 515"/>
                <a:gd name="T14" fmla="*/ 290 w 290"/>
                <a:gd name="T15" fmla="*/ 129 h 515"/>
                <a:gd name="T16" fmla="*/ 268 w 290"/>
                <a:gd name="T17" fmla="*/ 129 h 515"/>
                <a:gd name="T18" fmla="*/ 268 w 290"/>
                <a:gd name="T19" fmla="*/ 32 h 515"/>
                <a:gd name="T20" fmla="*/ 257 w 290"/>
                <a:gd name="T21" fmla="*/ 22 h 515"/>
                <a:gd name="T22" fmla="*/ 32 w 290"/>
                <a:gd name="T23" fmla="*/ 22 h 515"/>
                <a:gd name="T24" fmla="*/ 22 w 290"/>
                <a:gd name="T25" fmla="*/ 32 h 515"/>
                <a:gd name="T26" fmla="*/ 22 w 290"/>
                <a:gd name="T27" fmla="*/ 482 h 515"/>
                <a:gd name="T28" fmla="*/ 32 w 290"/>
                <a:gd name="T29" fmla="*/ 493 h 515"/>
                <a:gd name="T30" fmla="*/ 257 w 290"/>
                <a:gd name="T31" fmla="*/ 493 h 515"/>
                <a:gd name="T32" fmla="*/ 268 w 290"/>
                <a:gd name="T33" fmla="*/ 482 h 515"/>
                <a:gd name="T34" fmla="*/ 268 w 290"/>
                <a:gd name="T35" fmla="*/ 375 h 515"/>
                <a:gd name="T36" fmla="*/ 290 w 290"/>
                <a:gd name="T37" fmla="*/ 375 h 515"/>
                <a:gd name="T38" fmla="*/ 290 w 290"/>
                <a:gd name="T39" fmla="*/ 482 h 515"/>
                <a:gd name="T40" fmla="*/ 257 w 290"/>
                <a:gd name="T41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0" h="515">
                  <a:moveTo>
                    <a:pt x="257" y="515"/>
                  </a:moveTo>
                  <a:cubicBezTo>
                    <a:pt x="32" y="515"/>
                    <a:pt x="32" y="515"/>
                    <a:pt x="32" y="515"/>
                  </a:cubicBezTo>
                  <a:cubicBezTo>
                    <a:pt x="15" y="515"/>
                    <a:pt x="0" y="500"/>
                    <a:pt x="0" y="48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5" y="0"/>
                    <a:pt x="32" y="0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275" y="0"/>
                    <a:pt x="290" y="15"/>
                    <a:pt x="290" y="32"/>
                  </a:cubicBezTo>
                  <a:cubicBezTo>
                    <a:pt x="290" y="129"/>
                    <a:pt x="290" y="129"/>
                    <a:pt x="290" y="129"/>
                  </a:cubicBezTo>
                  <a:cubicBezTo>
                    <a:pt x="268" y="129"/>
                    <a:pt x="268" y="129"/>
                    <a:pt x="268" y="129"/>
                  </a:cubicBezTo>
                  <a:cubicBezTo>
                    <a:pt x="268" y="32"/>
                    <a:pt x="268" y="32"/>
                    <a:pt x="268" y="32"/>
                  </a:cubicBezTo>
                  <a:cubicBezTo>
                    <a:pt x="268" y="27"/>
                    <a:pt x="263" y="22"/>
                    <a:pt x="257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27" y="22"/>
                    <a:pt x="22" y="27"/>
                    <a:pt x="22" y="32"/>
                  </a:cubicBezTo>
                  <a:cubicBezTo>
                    <a:pt x="22" y="482"/>
                    <a:pt x="22" y="482"/>
                    <a:pt x="22" y="482"/>
                  </a:cubicBezTo>
                  <a:cubicBezTo>
                    <a:pt x="22" y="488"/>
                    <a:pt x="27" y="493"/>
                    <a:pt x="32" y="493"/>
                  </a:cubicBezTo>
                  <a:cubicBezTo>
                    <a:pt x="257" y="493"/>
                    <a:pt x="257" y="493"/>
                    <a:pt x="257" y="493"/>
                  </a:cubicBezTo>
                  <a:cubicBezTo>
                    <a:pt x="263" y="493"/>
                    <a:pt x="268" y="488"/>
                    <a:pt x="268" y="482"/>
                  </a:cubicBezTo>
                  <a:cubicBezTo>
                    <a:pt x="268" y="375"/>
                    <a:pt x="268" y="375"/>
                    <a:pt x="268" y="375"/>
                  </a:cubicBezTo>
                  <a:cubicBezTo>
                    <a:pt x="290" y="375"/>
                    <a:pt x="290" y="375"/>
                    <a:pt x="290" y="375"/>
                  </a:cubicBezTo>
                  <a:cubicBezTo>
                    <a:pt x="290" y="482"/>
                    <a:pt x="290" y="482"/>
                    <a:pt x="290" y="482"/>
                  </a:cubicBezTo>
                  <a:cubicBezTo>
                    <a:pt x="290" y="500"/>
                    <a:pt x="275" y="515"/>
                    <a:pt x="257" y="5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ABA1E947-DD3F-4433-BE31-6EE1A217F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9725" y="7020606"/>
              <a:ext cx="927100" cy="730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82BE1DBC-BAEE-47D1-A94E-91F52481C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9725" y="5704569"/>
              <a:ext cx="92710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FEC6D42B-2E8F-451A-81F1-FE69B9B0D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7712" y="7133319"/>
              <a:ext cx="111125" cy="730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18F9CBA-D966-4562-AB50-FBC61CF78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8487" y="5890306"/>
              <a:ext cx="1076325" cy="454025"/>
            </a:xfrm>
            <a:custGeom>
              <a:avLst/>
              <a:gdLst>
                <a:gd name="T0" fmla="*/ 246 w 311"/>
                <a:gd name="T1" fmla="*/ 129 h 129"/>
                <a:gd name="T2" fmla="*/ 242 w 311"/>
                <a:gd name="T3" fmla="*/ 128 h 129"/>
                <a:gd name="T4" fmla="*/ 236 w 311"/>
                <a:gd name="T5" fmla="*/ 118 h 129"/>
                <a:gd name="T6" fmla="*/ 236 w 311"/>
                <a:gd name="T7" fmla="*/ 97 h 129"/>
                <a:gd name="T8" fmla="*/ 0 w 311"/>
                <a:gd name="T9" fmla="*/ 97 h 129"/>
                <a:gd name="T10" fmla="*/ 0 w 311"/>
                <a:gd name="T11" fmla="*/ 75 h 129"/>
                <a:gd name="T12" fmla="*/ 246 w 311"/>
                <a:gd name="T13" fmla="*/ 75 h 129"/>
                <a:gd name="T14" fmla="*/ 257 w 311"/>
                <a:gd name="T15" fmla="*/ 86 h 129"/>
                <a:gd name="T16" fmla="*/ 257 w 311"/>
                <a:gd name="T17" fmla="*/ 92 h 129"/>
                <a:gd name="T18" fmla="*/ 285 w 311"/>
                <a:gd name="T19" fmla="*/ 65 h 129"/>
                <a:gd name="T20" fmla="*/ 257 w 311"/>
                <a:gd name="T21" fmla="*/ 37 h 129"/>
                <a:gd name="T22" fmla="*/ 257 w 311"/>
                <a:gd name="T23" fmla="*/ 43 h 129"/>
                <a:gd name="T24" fmla="*/ 246 w 311"/>
                <a:gd name="T25" fmla="*/ 54 h 129"/>
                <a:gd name="T26" fmla="*/ 75 w 311"/>
                <a:gd name="T27" fmla="*/ 54 h 129"/>
                <a:gd name="T28" fmla="*/ 75 w 311"/>
                <a:gd name="T29" fmla="*/ 33 h 129"/>
                <a:gd name="T30" fmla="*/ 236 w 311"/>
                <a:gd name="T31" fmla="*/ 33 h 129"/>
                <a:gd name="T32" fmla="*/ 236 w 311"/>
                <a:gd name="T33" fmla="*/ 11 h 129"/>
                <a:gd name="T34" fmla="*/ 242 w 311"/>
                <a:gd name="T35" fmla="*/ 1 h 129"/>
                <a:gd name="T36" fmla="*/ 254 w 311"/>
                <a:gd name="T37" fmla="*/ 4 h 129"/>
                <a:gd name="T38" fmla="*/ 308 w 311"/>
                <a:gd name="T39" fmla="*/ 57 h 129"/>
                <a:gd name="T40" fmla="*/ 311 w 311"/>
                <a:gd name="T41" fmla="*/ 65 h 129"/>
                <a:gd name="T42" fmla="*/ 308 w 311"/>
                <a:gd name="T43" fmla="*/ 72 h 129"/>
                <a:gd name="T44" fmla="*/ 254 w 311"/>
                <a:gd name="T45" fmla="*/ 126 h 129"/>
                <a:gd name="T46" fmla="*/ 246 w 311"/>
                <a:gd name="T4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1" h="129">
                  <a:moveTo>
                    <a:pt x="246" y="129"/>
                  </a:moveTo>
                  <a:cubicBezTo>
                    <a:pt x="245" y="129"/>
                    <a:pt x="244" y="129"/>
                    <a:pt x="242" y="128"/>
                  </a:cubicBezTo>
                  <a:cubicBezTo>
                    <a:pt x="238" y="127"/>
                    <a:pt x="236" y="123"/>
                    <a:pt x="236" y="11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252" y="75"/>
                    <a:pt x="257" y="80"/>
                    <a:pt x="257" y="86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57" y="37"/>
                    <a:pt x="257" y="37"/>
                    <a:pt x="257" y="37"/>
                  </a:cubicBezTo>
                  <a:cubicBezTo>
                    <a:pt x="257" y="43"/>
                    <a:pt x="257" y="43"/>
                    <a:pt x="257" y="43"/>
                  </a:cubicBezTo>
                  <a:cubicBezTo>
                    <a:pt x="257" y="49"/>
                    <a:pt x="252" y="54"/>
                    <a:pt x="246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6" y="11"/>
                    <a:pt x="236" y="11"/>
                    <a:pt x="236" y="11"/>
                  </a:cubicBezTo>
                  <a:cubicBezTo>
                    <a:pt x="236" y="7"/>
                    <a:pt x="238" y="3"/>
                    <a:pt x="242" y="1"/>
                  </a:cubicBezTo>
                  <a:cubicBezTo>
                    <a:pt x="246" y="0"/>
                    <a:pt x="251" y="0"/>
                    <a:pt x="254" y="4"/>
                  </a:cubicBezTo>
                  <a:cubicBezTo>
                    <a:pt x="308" y="57"/>
                    <a:pt x="308" y="57"/>
                    <a:pt x="308" y="57"/>
                  </a:cubicBezTo>
                  <a:cubicBezTo>
                    <a:pt x="310" y="59"/>
                    <a:pt x="311" y="62"/>
                    <a:pt x="311" y="65"/>
                  </a:cubicBezTo>
                  <a:cubicBezTo>
                    <a:pt x="311" y="68"/>
                    <a:pt x="310" y="70"/>
                    <a:pt x="308" y="72"/>
                  </a:cubicBezTo>
                  <a:cubicBezTo>
                    <a:pt x="254" y="126"/>
                    <a:pt x="254" y="126"/>
                    <a:pt x="254" y="126"/>
                  </a:cubicBezTo>
                  <a:cubicBezTo>
                    <a:pt x="252" y="128"/>
                    <a:pt x="249" y="129"/>
                    <a:pt x="246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8A754721-2E58-446D-9C3F-D02DC2B12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5462" y="6452281"/>
              <a:ext cx="1114425" cy="455613"/>
            </a:xfrm>
            <a:custGeom>
              <a:avLst/>
              <a:gdLst>
                <a:gd name="T0" fmla="*/ 257 w 322"/>
                <a:gd name="T1" fmla="*/ 130 h 130"/>
                <a:gd name="T2" fmla="*/ 253 w 322"/>
                <a:gd name="T3" fmla="*/ 129 h 130"/>
                <a:gd name="T4" fmla="*/ 246 w 322"/>
                <a:gd name="T5" fmla="*/ 119 h 130"/>
                <a:gd name="T6" fmla="*/ 246 w 322"/>
                <a:gd name="T7" fmla="*/ 98 h 130"/>
                <a:gd name="T8" fmla="*/ 96 w 322"/>
                <a:gd name="T9" fmla="*/ 98 h 130"/>
                <a:gd name="T10" fmla="*/ 96 w 322"/>
                <a:gd name="T11" fmla="*/ 76 h 130"/>
                <a:gd name="T12" fmla="*/ 257 w 322"/>
                <a:gd name="T13" fmla="*/ 76 h 130"/>
                <a:gd name="T14" fmla="*/ 267 w 322"/>
                <a:gd name="T15" fmla="*/ 87 h 130"/>
                <a:gd name="T16" fmla="*/ 267 w 322"/>
                <a:gd name="T17" fmla="*/ 93 h 130"/>
                <a:gd name="T18" fmla="*/ 295 w 322"/>
                <a:gd name="T19" fmla="*/ 65 h 130"/>
                <a:gd name="T20" fmla="*/ 267 w 322"/>
                <a:gd name="T21" fmla="*/ 38 h 130"/>
                <a:gd name="T22" fmla="*/ 267 w 322"/>
                <a:gd name="T23" fmla="*/ 44 h 130"/>
                <a:gd name="T24" fmla="*/ 257 w 322"/>
                <a:gd name="T25" fmla="*/ 55 h 130"/>
                <a:gd name="T26" fmla="*/ 0 w 322"/>
                <a:gd name="T27" fmla="*/ 55 h 130"/>
                <a:gd name="T28" fmla="*/ 0 w 322"/>
                <a:gd name="T29" fmla="*/ 33 h 130"/>
                <a:gd name="T30" fmla="*/ 246 w 322"/>
                <a:gd name="T31" fmla="*/ 33 h 130"/>
                <a:gd name="T32" fmla="*/ 246 w 322"/>
                <a:gd name="T33" fmla="*/ 12 h 130"/>
                <a:gd name="T34" fmla="*/ 253 w 322"/>
                <a:gd name="T35" fmla="*/ 2 h 130"/>
                <a:gd name="T36" fmla="*/ 264 w 322"/>
                <a:gd name="T37" fmla="*/ 4 h 130"/>
                <a:gd name="T38" fmla="*/ 318 w 322"/>
                <a:gd name="T39" fmla="*/ 58 h 130"/>
                <a:gd name="T40" fmla="*/ 318 w 322"/>
                <a:gd name="T41" fmla="*/ 73 h 130"/>
                <a:gd name="T42" fmla="*/ 264 w 322"/>
                <a:gd name="T43" fmla="*/ 127 h 130"/>
                <a:gd name="T44" fmla="*/ 257 w 322"/>
                <a:gd name="T45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2" h="130">
                  <a:moveTo>
                    <a:pt x="257" y="130"/>
                  </a:moveTo>
                  <a:cubicBezTo>
                    <a:pt x="255" y="130"/>
                    <a:pt x="254" y="129"/>
                    <a:pt x="253" y="129"/>
                  </a:cubicBezTo>
                  <a:cubicBezTo>
                    <a:pt x="249" y="127"/>
                    <a:pt x="246" y="123"/>
                    <a:pt x="246" y="119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257" y="76"/>
                    <a:pt x="257" y="76"/>
                    <a:pt x="257" y="76"/>
                  </a:cubicBezTo>
                  <a:cubicBezTo>
                    <a:pt x="263" y="76"/>
                    <a:pt x="267" y="81"/>
                    <a:pt x="267" y="87"/>
                  </a:cubicBezTo>
                  <a:cubicBezTo>
                    <a:pt x="267" y="93"/>
                    <a:pt x="267" y="93"/>
                    <a:pt x="267" y="93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67" y="38"/>
                    <a:pt x="267" y="38"/>
                    <a:pt x="267" y="38"/>
                  </a:cubicBezTo>
                  <a:cubicBezTo>
                    <a:pt x="267" y="44"/>
                    <a:pt x="267" y="44"/>
                    <a:pt x="267" y="44"/>
                  </a:cubicBezTo>
                  <a:cubicBezTo>
                    <a:pt x="267" y="50"/>
                    <a:pt x="263" y="55"/>
                    <a:pt x="257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46" y="33"/>
                    <a:pt x="246" y="33"/>
                    <a:pt x="246" y="33"/>
                  </a:cubicBezTo>
                  <a:cubicBezTo>
                    <a:pt x="246" y="12"/>
                    <a:pt x="246" y="12"/>
                    <a:pt x="246" y="12"/>
                  </a:cubicBezTo>
                  <a:cubicBezTo>
                    <a:pt x="246" y="8"/>
                    <a:pt x="249" y="4"/>
                    <a:pt x="253" y="2"/>
                  </a:cubicBezTo>
                  <a:cubicBezTo>
                    <a:pt x="257" y="0"/>
                    <a:pt x="261" y="1"/>
                    <a:pt x="264" y="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322" y="62"/>
                    <a:pt x="322" y="69"/>
                    <a:pt x="318" y="73"/>
                  </a:cubicBezTo>
                  <a:cubicBezTo>
                    <a:pt x="264" y="127"/>
                    <a:pt x="264" y="127"/>
                    <a:pt x="264" y="127"/>
                  </a:cubicBezTo>
                  <a:cubicBezTo>
                    <a:pt x="262" y="129"/>
                    <a:pt x="260" y="130"/>
                    <a:pt x="257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7">
              <a:extLst>
                <a:ext uri="{FF2B5EF4-FFF2-40B4-BE49-F238E27FC236}">
                  <a16:creationId xmlns:a16="http://schemas.microsoft.com/office/drawing/2014/main" id="{822573D3-81AB-4953-A271-C30362F59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2" y="6304644"/>
              <a:ext cx="668338" cy="777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18">
              <a:extLst>
                <a:ext uri="{FF2B5EF4-FFF2-40B4-BE49-F238E27FC236}">
                  <a16:creationId xmlns:a16="http://schemas.microsoft.com/office/drawing/2014/main" id="{0BC6FDD0-A719-408C-8ACA-C4C6E45EBD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3637" y="6006194"/>
              <a:ext cx="37306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19">
              <a:extLst>
                <a:ext uri="{FF2B5EF4-FFF2-40B4-BE49-F238E27FC236}">
                  <a16:creationId xmlns:a16="http://schemas.microsoft.com/office/drawing/2014/main" id="{C04A18F6-DCF2-40E9-A248-875922176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75" y="6718981"/>
              <a:ext cx="187325" cy="777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90EAEF30-10B0-4D9A-AFCB-B9E94DD7E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7" y="6188756"/>
              <a:ext cx="373063" cy="457200"/>
            </a:xfrm>
            <a:custGeom>
              <a:avLst/>
              <a:gdLst>
                <a:gd name="T0" fmla="*/ 65 w 108"/>
                <a:gd name="T1" fmla="*/ 130 h 130"/>
                <a:gd name="T2" fmla="*/ 57 w 108"/>
                <a:gd name="T3" fmla="*/ 127 h 130"/>
                <a:gd name="T4" fmla="*/ 4 w 108"/>
                <a:gd name="T5" fmla="*/ 73 h 130"/>
                <a:gd name="T6" fmla="*/ 0 w 108"/>
                <a:gd name="T7" fmla="*/ 65 h 130"/>
                <a:gd name="T8" fmla="*/ 4 w 108"/>
                <a:gd name="T9" fmla="*/ 58 h 130"/>
                <a:gd name="T10" fmla="*/ 57 w 108"/>
                <a:gd name="T11" fmla="*/ 4 h 130"/>
                <a:gd name="T12" fmla="*/ 69 w 108"/>
                <a:gd name="T13" fmla="*/ 2 h 130"/>
                <a:gd name="T14" fmla="*/ 75 w 108"/>
                <a:gd name="T15" fmla="*/ 12 h 130"/>
                <a:gd name="T16" fmla="*/ 75 w 108"/>
                <a:gd name="T17" fmla="*/ 33 h 130"/>
                <a:gd name="T18" fmla="*/ 108 w 108"/>
                <a:gd name="T19" fmla="*/ 33 h 130"/>
                <a:gd name="T20" fmla="*/ 108 w 108"/>
                <a:gd name="T21" fmla="*/ 55 h 130"/>
                <a:gd name="T22" fmla="*/ 65 w 108"/>
                <a:gd name="T23" fmla="*/ 55 h 130"/>
                <a:gd name="T24" fmla="*/ 54 w 108"/>
                <a:gd name="T25" fmla="*/ 44 h 130"/>
                <a:gd name="T26" fmla="*/ 54 w 108"/>
                <a:gd name="T27" fmla="*/ 38 h 130"/>
                <a:gd name="T28" fmla="*/ 26 w 108"/>
                <a:gd name="T29" fmla="*/ 65 h 130"/>
                <a:gd name="T30" fmla="*/ 54 w 108"/>
                <a:gd name="T31" fmla="*/ 93 h 130"/>
                <a:gd name="T32" fmla="*/ 54 w 108"/>
                <a:gd name="T33" fmla="*/ 87 h 130"/>
                <a:gd name="T34" fmla="*/ 65 w 108"/>
                <a:gd name="T35" fmla="*/ 76 h 130"/>
                <a:gd name="T36" fmla="*/ 108 w 108"/>
                <a:gd name="T37" fmla="*/ 76 h 130"/>
                <a:gd name="T38" fmla="*/ 108 w 108"/>
                <a:gd name="T39" fmla="*/ 98 h 130"/>
                <a:gd name="T40" fmla="*/ 75 w 108"/>
                <a:gd name="T41" fmla="*/ 98 h 130"/>
                <a:gd name="T42" fmla="*/ 75 w 108"/>
                <a:gd name="T43" fmla="*/ 119 h 130"/>
                <a:gd name="T44" fmla="*/ 69 w 108"/>
                <a:gd name="T45" fmla="*/ 129 h 130"/>
                <a:gd name="T46" fmla="*/ 65 w 108"/>
                <a:gd name="T4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30">
                  <a:moveTo>
                    <a:pt x="65" y="130"/>
                  </a:moveTo>
                  <a:cubicBezTo>
                    <a:pt x="62" y="130"/>
                    <a:pt x="59" y="129"/>
                    <a:pt x="57" y="127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2" y="71"/>
                    <a:pt x="0" y="68"/>
                    <a:pt x="0" y="65"/>
                  </a:cubicBezTo>
                  <a:cubicBezTo>
                    <a:pt x="0" y="63"/>
                    <a:pt x="2" y="60"/>
                    <a:pt x="4" y="58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0" y="1"/>
                    <a:pt x="65" y="0"/>
                    <a:pt x="69" y="2"/>
                  </a:cubicBezTo>
                  <a:cubicBezTo>
                    <a:pt x="73" y="4"/>
                    <a:pt x="75" y="8"/>
                    <a:pt x="75" y="12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59" y="55"/>
                    <a:pt x="54" y="50"/>
                    <a:pt x="54" y="44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1"/>
                    <a:pt x="59" y="76"/>
                    <a:pt x="65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123"/>
                    <a:pt x="73" y="127"/>
                    <a:pt x="69" y="129"/>
                  </a:cubicBezTo>
                  <a:cubicBezTo>
                    <a:pt x="68" y="129"/>
                    <a:pt x="66" y="130"/>
                    <a:pt x="65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7F39270B-00A4-48BB-A402-5F90CF29A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8725" y="6344331"/>
              <a:ext cx="76200" cy="261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396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21220" y="2499373"/>
            <a:ext cx="654956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585" indent="-601118" defTabSz="914377">
              <a:defRPr/>
            </a:pPr>
            <a:r>
              <a:rPr lang="en-US" sz="3200" b="1" dirty="0">
                <a:solidFill>
                  <a:srgbClr val="932786"/>
                </a:solidFill>
                <a:latin typeface="Century Gothic" panose="020F0302020204030204"/>
              </a:rPr>
              <a:t>Jeff Singleton</a:t>
            </a:r>
          </a:p>
          <a:p>
            <a:pPr lvl="1" indent="-601118" defTabSz="914377">
              <a:defRPr/>
            </a:pPr>
            <a:r>
              <a:rPr lang="en-US" sz="3200" u="sng">
                <a:hlinkClick r:id="rId3"/>
              </a:rPr>
              <a:t>jeffrey.</a:t>
            </a:r>
            <a:r>
              <a:rPr lang="en-US" sz="3200" u="sng" dirty="0">
                <a:hlinkClick r:id="rId3"/>
              </a:rPr>
              <a:t>singleton@cyxtera.com</a:t>
            </a:r>
            <a:endParaRPr lang="en-US" sz="3200" u="sng" dirty="0"/>
          </a:p>
          <a:p>
            <a:pPr lvl="1" indent="-601118" defTabSz="914377">
              <a:defRPr/>
            </a:pPr>
            <a:r>
              <a:rPr lang="en-US" sz="3200" dirty="0">
                <a:solidFill>
                  <a:srgbClr val="00263A"/>
                </a:solidFill>
                <a:latin typeface="Century Gothic" panose="020F0302020204030204"/>
                <a:hlinkClick r:id="rId4"/>
              </a:rPr>
              <a:t>www.compliancesheriff.com</a:t>
            </a:r>
            <a:endParaRPr lang="en-US" sz="3200" dirty="0">
              <a:solidFill>
                <a:srgbClr val="00263A"/>
              </a:solidFill>
              <a:latin typeface="Century Gothic" panose="020F0302020204030204"/>
            </a:endParaRPr>
          </a:p>
          <a:p>
            <a:pPr defTabSz="914377">
              <a:defRPr/>
            </a:pPr>
            <a:endParaRPr lang="en-US" sz="3200" dirty="0">
              <a:solidFill>
                <a:srgbClr val="00263A"/>
              </a:solidFill>
              <a:latin typeface="Century Gothic" panose="020F0302020204030204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79179" y="1711465"/>
            <a:ext cx="3890443" cy="787908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charset="0"/>
              <a:buNone/>
              <a:defRPr sz="1800" b="1" i="0" kern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7144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/>
              <a:buNone/>
              <a:tabLst/>
              <a:defRPr sz="12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525" indent="77391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/>
              <a:defRPr sz="12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73831" indent="-82154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.AppleSystemUIFont" charset="-120"/>
              <a:buChar char="-"/>
              <a:tabLst/>
              <a:defRPr sz="105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73831" indent="-82154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/>
              <a:defRPr sz="9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US" sz="4800" dirty="0">
                <a:solidFill>
                  <a:srgbClr val="00263A"/>
                </a:solidFill>
              </a:rPr>
              <a:t>Contact 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E1EFD-D787-0A45-A0A5-4C1C6F71F46C}"/>
              </a:ext>
            </a:extLst>
          </p:cNvPr>
          <p:cNvSpPr/>
          <p:nvPr/>
        </p:nvSpPr>
        <p:spPr>
          <a:xfrm>
            <a:off x="8912266" y="5453202"/>
            <a:ext cx="3160788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defRPr/>
            </a:pPr>
            <a:endParaRPr lang="en-US" sz="1733" dirty="0">
              <a:solidFill>
                <a:srgbClr val="00263A"/>
              </a:solidFill>
              <a:latin typeface="Century Gothic" panose="020F0302020204030204"/>
            </a:endParaRPr>
          </a:p>
          <a:p>
            <a:pPr marL="609585" indent="-601118" defTabSz="914377">
              <a:defRPr/>
            </a:pPr>
            <a:r>
              <a:rPr lang="en-US" sz="1733" dirty="0">
                <a:solidFill>
                  <a:schemeClr val="accent1"/>
                </a:solidFill>
                <a:latin typeface="Century Gothic" panose="020F0302020204030204"/>
              </a:rPr>
              <a:t>Ken Nakata</a:t>
            </a:r>
          </a:p>
          <a:p>
            <a:pPr lvl="1" indent="-601118" defTabSz="914377">
              <a:defRPr/>
            </a:pPr>
            <a:r>
              <a:rPr lang="en-US" sz="1733" u="sng" dirty="0">
                <a:hlinkClick r:id="rId5"/>
              </a:rPr>
              <a:t>ken.nakata@cyxtera.com</a:t>
            </a:r>
            <a:endParaRPr lang="en-US" sz="1733" dirty="0">
              <a:solidFill>
                <a:srgbClr val="00263A"/>
              </a:solidFill>
              <a:latin typeface="Century Gothic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35171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894DCD-D3FD-429D-9C87-B44137968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52" t="4042" r="6444"/>
          <a:stretch/>
        </p:blipFill>
        <p:spPr>
          <a:xfrm>
            <a:off x="1482438" y="1927664"/>
            <a:ext cx="1926873" cy="2394955"/>
          </a:xfrm>
          <a:prstGeom prst="rect">
            <a:avLst/>
          </a:prstGeom>
          <a:ln>
            <a:noFill/>
          </a:ln>
        </p:spPr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70129" y="1826778"/>
            <a:ext cx="8278560" cy="3069045"/>
          </a:xfr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Jeff Singleton 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Senior Accessibility Solutions Consultant, ACP</a:t>
            </a:r>
          </a:p>
          <a:p>
            <a:pPr marL="300038" lvl="2" indent="-285750">
              <a:spcBef>
                <a:spcPts val="4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Over two decades of evaluating and supporting information and communication technology </a:t>
            </a:r>
          </a:p>
          <a:p>
            <a:pPr marL="300038" lvl="2" indent="-285750">
              <a:spcBef>
                <a:spcPts val="4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In depth knowledge of accessibility guidelines, standards and assistive technologies</a:t>
            </a:r>
          </a:p>
          <a:p>
            <a:pPr marL="300038" lvl="2" indent="-285750">
              <a:spcBef>
                <a:spcPts val="4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Lectures on accessibility topics at National and International Disability and Technology Conferences</a:t>
            </a:r>
          </a:p>
          <a:p>
            <a:pPr marL="300038" lvl="2" indent="-285750">
              <a:spcBef>
                <a:spcPts val="4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Developed and taught various training programs and courses focused on accessibility compliance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0FDDD0-DF61-4C26-9F70-4958088356BE}"/>
              </a:ext>
            </a:extLst>
          </p:cNvPr>
          <p:cNvCxnSpPr/>
          <p:nvPr/>
        </p:nvCxnSpPr>
        <p:spPr>
          <a:xfrm>
            <a:off x="584360" y="5001124"/>
            <a:ext cx="110490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419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15AA-940D-41B9-8318-6F30C84D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Accessible Design</a:t>
            </a:r>
          </a:p>
        </p:txBody>
      </p:sp>
    </p:spTree>
    <p:extLst>
      <p:ext uri="{BB962C8B-B14F-4D97-AF65-F5344CB8AC3E}">
        <p14:creationId xmlns:p14="http://schemas.microsoft.com/office/powerpoint/2010/main" val="1777224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06F51-6168-4990-AC24-7502FF9E3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2500" y="9931"/>
            <a:ext cx="9563100" cy="1411288"/>
          </a:xfrm>
        </p:spPr>
        <p:txBody>
          <a:bodyPr/>
          <a:lstStyle/>
          <a:p>
            <a:r>
              <a:rPr lang="en-US" dirty="0"/>
              <a:t>Benefits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8E97299-3A36-478F-B652-DCB926C9D399}"/>
              </a:ext>
            </a:extLst>
          </p:cNvPr>
          <p:cNvCxnSpPr/>
          <p:nvPr/>
        </p:nvCxnSpPr>
        <p:spPr>
          <a:xfrm>
            <a:off x="584360" y="5001124"/>
            <a:ext cx="110490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F997657-B6A0-4A24-9468-E4EE08991804}"/>
              </a:ext>
            </a:extLst>
          </p:cNvPr>
          <p:cNvSpPr/>
          <p:nvPr/>
        </p:nvSpPr>
        <p:spPr>
          <a:xfrm>
            <a:off x="1329391" y="1339601"/>
            <a:ext cx="19350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Minimizes Issues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99598D3-E8A2-4CA0-9CD8-58EE715BB39C}"/>
              </a:ext>
            </a:extLst>
          </p:cNvPr>
          <p:cNvSpPr/>
          <p:nvPr/>
        </p:nvSpPr>
        <p:spPr>
          <a:xfrm>
            <a:off x="1329391" y="3319046"/>
            <a:ext cx="19350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Less Effort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FFB270B-7B99-47EA-979C-55E8DA2A7EC3}"/>
              </a:ext>
            </a:extLst>
          </p:cNvPr>
          <p:cNvSpPr/>
          <p:nvPr/>
        </p:nvSpPr>
        <p:spPr>
          <a:xfrm>
            <a:off x="1329391" y="4286809"/>
            <a:ext cx="19350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Less Cost 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B43D8FB-6CD1-4DCF-9515-45EE16CC484F}"/>
              </a:ext>
            </a:extLst>
          </p:cNvPr>
          <p:cNvSpPr txBox="1">
            <a:spLocks/>
          </p:cNvSpPr>
          <p:nvPr/>
        </p:nvSpPr>
        <p:spPr>
          <a:xfrm>
            <a:off x="1785013" y="2047487"/>
            <a:ext cx="6130688" cy="201080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sz="2400" b="1" i="0" kern="1200" baseline="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  <a:lvl2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2pPr>
            <a:lvl3pPr marL="12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3pPr>
            <a:lvl4pPr marL="119063" indent="-1063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4pPr>
            <a:lvl5pPr marL="238125" indent="-1190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/>
              <a:buChar char="-"/>
              <a:tabLst/>
              <a:defRPr sz="1400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tx2"/>
                </a:solidFill>
              </a:rPr>
              <a:t>Minimizes Frustration</a:t>
            </a:r>
          </a:p>
          <a:p>
            <a:r>
              <a:rPr lang="en-US" sz="4000" dirty="0">
                <a:solidFill>
                  <a:schemeClr val="tx2"/>
                </a:solidFill>
              </a:rPr>
              <a:t>Less Effort </a:t>
            </a:r>
          </a:p>
          <a:p>
            <a:r>
              <a:rPr lang="en-US" sz="4000" dirty="0">
                <a:solidFill>
                  <a:schemeClr val="tx2"/>
                </a:solidFill>
              </a:rPr>
              <a:t>Less Cost</a:t>
            </a:r>
          </a:p>
        </p:txBody>
      </p:sp>
    </p:spTree>
    <p:extLst>
      <p:ext uri="{BB962C8B-B14F-4D97-AF65-F5344CB8AC3E}">
        <p14:creationId xmlns:p14="http://schemas.microsoft.com/office/powerpoint/2010/main" val="206812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06F51-6168-4990-AC24-7502FF9E3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2500" y="9931"/>
            <a:ext cx="9563100" cy="1411288"/>
          </a:xfrm>
        </p:spPr>
        <p:txBody>
          <a:bodyPr/>
          <a:lstStyle/>
          <a:p>
            <a:r>
              <a:rPr lang="en-US" dirty="0"/>
              <a:t>Benefits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8E97299-3A36-478F-B652-DCB926C9D399}"/>
              </a:ext>
            </a:extLst>
          </p:cNvPr>
          <p:cNvCxnSpPr/>
          <p:nvPr/>
        </p:nvCxnSpPr>
        <p:spPr>
          <a:xfrm>
            <a:off x="584360" y="5001124"/>
            <a:ext cx="110490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F997657-B6A0-4A24-9468-E4EE08991804}"/>
              </a:ext>
            </a:extLst>
          </p:cNvPr>
          <p:cNvSpPr/>
          <p:nvPr/>
        </p:nvSpPr>
        <p:spPr>
          <a:xfrm>
            <a:off x="1329391" y="1339601"/>
            <a:ext cx="19350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Minimizes Issues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99598D3-E8A2-4CA0-9CD8-58EE715BB39C}"/>
              </a:ext>
            </a:extLst>
          </p:cNvPr>
          <p:cNvSpPr/>
          <p:nvPr/>
        </p:nvSpPr>
        <p:spPr>
          <a:xfrm>
            <a:off x="1329391" y="3319046"/>
            <a:ext cx="19350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Less Effort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FFB270B-7B99-47EA-979C-55E8DA2A7EC3}"/>
              </a:ext>
            </a:extLst>
          </p:cNvPr>
          <p:cNvSpPr/>
          <p:nvPr/>
        </p:nvSpPr>
        <p:spPr>
          <a:xfrm>
            <a:off x="1329391" y="4286809"/>
            <a:ext cx="19350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Less Cost 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B43D8FB-6CD1-4DCF-9515-45EE16CC484F}"/>
              </a:ext>
            </a:extLst>
          </p:cNvPr>
          <p:cNvSpPr txBox="1">
            <a:spLocks/>
          </p:cNvSpPr>
          <p:nvPr/>
        </p:nvSpPr>
        <p:spPr>
          <a:xfrm>
            <a:off x="584360" y="2373146"/>
            <a:ext cx="3223715" cy="13460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sz="2400" b="1" i="0" kern="1200" baseline="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  <a:lvl2pPr marL="95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2pPr>
            <a:lvl3pPr marL="12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3pPr>
            <a:lvl4pPr marL="119063" indent="-1063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4pPr>
            <a:lvl5pPr marL="238125" indent="-1190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/>
              <a:buChar char="-"/>
              <a:tabLst/>
              <a:defRPr sz="1400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Minimizes Frustration</a:t>
            </a:r>
          </a:p>
          <a:p>
            <a:r>
              <a:rPr lang="en-US" dirty="0">
                <a:solidFill>
                  <a:schemeClr val="tx2"/>
                </a:solidFill>
              </a:rPr>
              <a:t>Less Effort </a:t>
            </a:r>
          </a:p>
          <a:p>
            <a:r>
              <a:rPr lang="en-US" dirty="0">
                <a:solidFill>
                  <a:schemeClr val="tx2"/>
                </a:solidFill>
              </a:rPr>
              <a:t>Less Cost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A7A6CD-5D0D-2944-BD5D-DF9AD19A5305}"/>
              </a:ext>
            </a:extLst>
          </p:cNvPr>
          <p:cNvGrpSpPr/>
          <p:nvPr/>
        </p:nvGrpSpPr>
        <p:grpSpPr>
          <a:xfrm>
            <a:off x="4439488" y="1313543"/>
            <a:ext cx="7241441" cy="3605189"/>
            <a:chOff x="5000220" y="382685"/>
            <a:chExt cx="7241441" cy="461843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B6D621D-77EA-1D49-A7C8-E7F5B7E8BFE2}"/>
                </a:ext>
              </a:extLst>
            </p:cNvPr>
            <p:cNvCxnSpPr>
              <a:cxnSpLocks/>
            </p:cNvCxnSpPr>
            <p:nvPr/>
          </p:nvCxnSpPr>
          <p:spPr>
            <a:xfrm>
              <a:off x="11247295" y="786566"/>
              <a:ext cx="0" cy="3787173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17411AC-A4FE-E547-9DA0-62389175898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141339" y="-2282062"/>
              <a:ext cx="0" cy="6172200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2934134-083D-5F48-B5CB-C777FA41D58C}"/>
                </a:ext>
              </a:extLst>
            </p:cNvPr>
            <p:cNvCxnSpPr>
              <a:cxnSpLocks/>
            </p:cNvCxnSpPr>
            <p:nvPr/>
          </p:nvCxnSpPr>
          <p:spPr>
            <a:xfrm>
              <a:off x="5055239" y="3208123"/>
              <a:ext cx="4722419" cy="0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83360A-2710-5F44-9EC3-24651550F779}"/>
                </a:ext>
              </a:extLst>
            </p:cNvPr>
            <p:cNvCxnSpPr>
              <a:cxnSpLocks/>
            </p:cNvCxnSpPr>
            <p:nvPr/>
          </p:nvCxnSpPr>
          <p:spPr>
            <a:xfrm>
              <a:off x="5055239" y="4436810"/>
              <a:ext cx="1427432" cy="0"/>
            </a:xfrm>
            <a:prstGeom prst="line">
              <a:avLst/>
            </a:prstGeom>
            <a:ln w="25400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D9DE0A-3D3D-A349-BA29-B7A8EC23D9EC}"/>
                </a:ext>
              </a:extLst>
            </p:cNvPr>
            <p:cNvSpPr txBox="1"/>
            <p:nvPr/>
          </p:nvSpPr>
          <p:spPr>
            <a:xfrm>
              <a:off x="11351674" y="4197526"/>
              <a:ext cx="441146" cy="473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entury Gothic" panose="020B0502020202020204" pitchFamily="34" charset="0"/>
                </a:rPr>
                <a:t>$1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3B7BB8-936A-1644-9F43-A04D59460250}"/>
                </a:ext>
              </a:extLst>
            </p:cNvPr>
            <p:cNvSpPr txBox="1"/>
            <p:nvPr/>
          </p:nvSpPr>
          <p:spPr>
            <a:xfrm>
              <a:off x="11351674" y="538064"/>
              <a:ext cx="889987" cy="473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Gothic" panose="020B0502020202020204" pitchFamily="34" charset="0"/>
                </a:rPr>
                <a:t>$1,000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7F1EC7-D88F-2141-8BF6-3337E9ECA22B}"/>
                </a:ext>
              </a:extLst>
            </p:cNvPr>
            <p:cNvCxnSpPr>
              <a:cxnSpLocks/>
            </p:cNvCxnSpPr>
            <p:nvPr/>
          </p:nvCxnSpPr>
          <p:spPr>
            <a:xfrm>
              <a:off x="5055239" y="382685"/>
              <a:ext cx="0" cy="4233077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27FE07-881A-454C-99A5-F3651372B615}"/>
                </a:ext>
              </a:extLst>
            </p:cNvPr>
            <p:cNvSpPr txBox="1"/>
            <p:nvPr/>
          </p:nvSpPr>
          <p:spPr>
            <a:xfrm>
              <a:off x="5075096" y="4142535"/>
              <a:ext cx="686406" cy="354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Design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545428-1090-484F-B4EC-D48E20975187}"/>
                </a:ext>
              </a:extLst>
            </p:cNvPr>
            <p:cNvSpPr txBox="1"/>
            <p:nvPr/>
          </p:nvSpPr>
          <p:spPr>
            <a:xfrm>
              <a:off x="8141339" y="4631792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Gothic" panose="020B0502020202020204" pitchFamily="34" charset="0"/>
                </a:rPr>
                <a:t>Time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4A5894-EA26-C043-8D53-9BF57CF817F7}"/>
                </a:ext>
              </a:extLst>
            </p:cNvPr>
            <p:cNvSpPr txBox="1"/>
            <p:nvPr/>
          </p:nvSpPr>
          <p:spPr>
            <a:xfrm>
              <a:off x="5075096" y="2908657"/>
              <a:ext cx="817853" cy="354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  <a:latin typeface="Century Gothic" panose="020B0502020202020204" pitchFamily="34" charset="0"/>
                </a:rPr>
                <a:t>Develop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F995AE-6C1C-E145-AF54-D7E5AB92B7D5}"/>
                </a:ext>
              </a:extLst>
            </p:cNvPr>
            <p:cNvSpPr txBox="1"/>
            <p:nvPr/>
          </p:nvSpPr>
          <p:spPr>
            <a:xfrm>
              <a:off x="5075096" y="511246"/>
              <a:ext cx="715260" cy="354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Deploy</a:t>
              </a:r>
            </a:p>
          </p:txBody>
        </p:sp>
        <p:sp>
          <p:nvSpPr>
            <p:cNvPr id="20" name="Freeform: Shape 10">
              <a:extLst>
                <a:ext uri="{FF2B5EF4-FFF2-40B4-BE49-F238E27FC236}">
                  <a16:creationId xmlns:a16="http://schemas.microsoft.com/office/drawing/2014/main" id="{D3DC987F-1C10-5E4D-AE27-6844E4070918}"/>
                </a:ext>
              </a:extLst>
            </p:cNvPr>
            <p:cNvSpPr/>
            <p:nvPr/>
          </p:nvSpPr>
          <p:spPr>
            <a:xfrm>
              <a:off x="5055239" y="786566"/>
              <a:ext cx="6193337" cy="3741453"/>
            </a:xfrm>
            <a:custGeom>
              <a:avLst/>
              <a:gdLst>
                <a:gd name="connsiteX0" fmla="*/ 0 w 276626"/>
                <a:gd name="connsiteY0" fmla="*/ 0 h 61689"/>
                <a:gd name="connsiteX1" fmla="*/ 169049 w 276626"/>
                <a:gd name="connsiteY1" fmla="*/ 30736 h 61689"/>
                <a:gd name="connsiteX2" fmla="*/ 199785 w 276626"/>
                <a:gd name="connsiteY2" fmla="*/ 46104 h 61689"/>
                <a:gd name="connsiteX3" fmla="*/ 276626 w 276626"/>
                <a:gd name="connsiteY3" fmla="*/ 61473 h 61689"/>
                <a:gd name="connsiteX0" fmla="*/ 0 w 276626"/>
                <a:gd name="connsiteY0" fmla="*/ 0 h 61473"/>
                <a:gd name="connsiteX1" fmla="*/ 169049 w 276626"/>
                <a:gd name="connsiteY1" fmla="*/ 30736 h 61473"/>
                <a:gd name="connsiteX2" fmla="*/ 276626 w 276626"/>
                <a:gd name="connsiteY2" fmla="*/ 61473 h 61473"/>
                <a:gd name="connsiteX0" fmla="*/ 0 w 276626"/>
                <a:gd name="connsiteY0" fmla="*/ 0 h 61473"/>
                <a:gd name="connsiteX1" fmla="*/ 276626 w 276626"/>
                <a:gd name="connsiteY1" fmla="*/ 61473 h 61473"/>
                <a:gd name="connsiteX0" fmla="*/ 46605 w 46605"/>
                <a:gd name="connsiteY0" fmla="*/ 0 h 19719"/>
                <a:gd name="connsiteX1" fmla="*/ 0 w 46605"/>
                <a:gd name="connsiteY1" fmla="*/ 19719 h 19719"/>
                <a:gd name="connsiteX0" fmla="*/ 0 w 605872"/>
                <a:gd name="connsiteY0" fmla="*/ 115508 h 115508"/>
                <a:gd name="connsiteX1" fmla="*/ 605872 w 605872"/>
                <a:gd name="connsiteY1" fmla="*/ 0 h 115508"/>
                <a:gd name="connsiteX0" fmla="*/ 0 w 605872"/>
                <a:gd name="connsiteY0" fmla="*/ 115508 h 115508"/>
                <a:gd name="connsiteX1" fmla="*/ 605872 w 605872"/>
                <a:gd name="connsiteY1" fmla="*/ 0 h 115508"/>
                <a:gd name="connsiteX0" fmla="*/ 0 w 605872"/>
                <a:gd name="connsiteY0" fmla="*/ 115508 h 115515"/>
                <a:gd name="connsiteX1" fmla="*/ 605872 w 605872"/>
                <a:gd name="connsiteY1" fmla="*/ 0 h 115515"/>
                <a:gd name="connsiteX0" fmla="*/ 0 w 605872"/>
                <a:gd name="connsiteY0" fmla="*/ 115508 h 115515"/>
                <a:gd name="connsiteX1" fmla="*/ 605872 w 605872"/>
                <a:gd name="connsiteY1" fmla="*/ 0 h 115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5872" h="115515">
                  <a:moveTo>
                    <a:pt x="0" y="115508"/>
                  </a:moveTo>
                  <a:cubicBezTo>
                    <a:pt x="68154" y="114489"/>
                    <a:pt x="527194" y="128180"/>
                    <a:pt x="605872" y="0"/>
                  </a:cubicBezTo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4">
              <a:extLst>
                <a:ext uri="{FF2B5EF4-FFF2-40B4-BE49-F238E27FC236}">
                  <a16:creationId xmlns:a16="http://schemas.microsoft.com/office/drawing/2014/main" id="{FC3FD295-E31D-7545-A829-C10F80124132}"/>
                </a:ext>
              </a:extLst>
            </p:cNvPr>
            <p:cNvSpPr/>
            <p:nvPr/>
          </p:nvSpPr>
          <p:spPr>
            <a:xfrm>
              <a:off x="9667544" y="702430"/>
              <a:ext cx="1579751" cy="3854130"/>
            </a:xfrm>
            <a:custGeom>
              <a:avLst/>
              <a:gdLst>
                <a:gd name="connsiteX0" fmla="*/ 1463508 w 1469637"/>
                <a:gd name="connsiteY0" fmla="*/ 0 h 3854130"/>
                <a:gd name="connsiteX1" fmla="*/ 1469637 w 1469637"/>
                <a:gd name="connsiteY1" fmla="*/ 0 h 3854130"/>
                <a:gd name="connsiteX2" fmla="*/ 1469637 w 1469637"/>
                <a:gd name="connsiteY2" fmla="*/ 3854130 h 3854130"/>
                <a:gd name="connsiteX3" fmla="*/ 0 w 1469637"/>
                <a:gd name="connsiteY3" fmla="*/ 3854130 h 3854130"/>
                <a:gd name="connsiteX4" fmla="*/ 0 w 1469637"/>
                <a:gd name="connsiteY4" fmla="*/ 2553500 h 3854130"/>
                <a:gd name="connsiteX5" fmla="*/ 15083 w 1469637"/>
                <a:gd name="connsiteY5" fmla="*/ 2542233 h 3854130"/>
                <a:gd name="connsiteX6" fmla="*/ 1461079 w 1469637"/>
                <a:gd name="connsiteY6" fmla="*/ 68416 h 3854130"/>
                <a:gd name="connsiteX7" fmla="*/ 1463508 w 1469637"/>
                <a:gd name="connsiteY7" fmla="*/ 0 h 385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9637" h="3854130">
                  <a:moveTo>
                    <a:pt x="1463508" y="0"/>
                  </a:moveTo>
                  <a:lnTo>
                    <a:pt x="1469637" y="0"/>
                  </a:lnTo>
                  <a:lnTo>
                    <a:pt x="1469637" y="3854130"/>
                  </a:lnTo>
                  <a:lnTo>
                    <a:pt x="0" y="3854130"/>
                  </a:lnTo>
                  <a:lnTo>
                    <a:pt x="0" y="2553500"/>
                  </a:lnTo>
                  <a:lnTo>
                    <a:pt x="15083" y="2542233"/>
                  </a:lnTo>
                  <a:cubicBezTo>
                    <a:pt x="857831" y="1881871"/>
                    <a:pt x="1393413" y="1019104"/>
                    <a:pt x="1461079" y="68416"/>
                  </a:cubicBezTo>
                  <a:lnTo>
                    <a:pt x="1463508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34">
              <a:extLst>
                <a:ext uri="{FF2B5EF4-FFF2-40B4-BE49-F238E27FC236}">
                  <a16:creationId xmlns:a16="http://schemas.microsoft.com/office/drawing/2014/main" id="{E69AB5BE-F78B-E848-90B9-478B5743640F}"/>
                </a:ext>
              </a:extLst>
            </p:cNvPr>
            <p:cNvSpPr/>
            <p:nvPr/>
          </p:nvSpPr>
          <p:spPr>
            <a:xfrm>
              <a:off x="6096002" y="3256886"/>
              <a:ext cx="3570166" cy="1299674"/>
            </a:xfrm>
            <a:custGeom>
              <a:avLst/>
              <a:gdLst>
                <a:gd name="connsiteX0" fmla="*/ 3321313 w 3321313"/>
                <a:gd name="connsiteY0" fmla="*/ 0 h 1299674"/>
                <a:gd name="connsiteX1" fmla="*/ 3321313 w 3321313"/>
                <a:gd name="connsiteY1" fmla="*/ 1299674 h 1299674"/>
                <a:gd name="connsiteX2" fmla="*/ 0 w 3321313"/>
                <a:gd name="connsiteY2" fmla="*/ 1299674 h 1299674"/>
                <a:gd name="connsiteX3" fmla="*/ 0 w 3321313"/>
                <a:gd name="connsiteY3" fmla="*/ 1251569 h 1299674"/>
                <a:gd name="connsiteX4" fmla="*/ 48681 w 3321313"/>
                <a:gd name="connsiteY4" fmla="*/ 1247163 h 1299674"/>
                <a:gd name="connsiteX5" fmla="*/ 3152444 w 3321313"/>
                <a:gd name="connsiteY5" fmla="*/ 126144 h 1299674"/>
                <a:gd name="connsiteX6" fmla="*/ 3321313 w 3321313"/>
                <a:gd name="connsiteY6" fmla="*/ 0 h 1299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1313" h="1299674">
                  <a:moveTo>
                    <a:pt x="3321313" y="0"/>
                  </a:moveTo>
                  <a:lnTo>
                    <a:pt x="3321313" y="1299674"/>
                  </a:lnTo>
                  <a:lnTo>
                    <a:pt x="0" y="1299674"/>
                  </a:lnTo>
                  <a:lnTo>
                    <a:pt x="0" y="1251569"/>
                  </a:lnTo>
                  <a:lnTo>
                    <a:pt x="48681" y="1247163"/>
                  </a:lnTo>
                  <a:cubicBezTo>
                    <a:pt x="1252417" y="1116172"/>
                    <a:pt x="2329906" y="711945"/>
                    <a:pt x="3152444" y="126144"/>
                  </a:cubicBezTo>
                  <a:lnTo>
                    <a:pt x="3321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38">
              <a:extLst>
                <a:ext uri="{FF2B5EF4-FFF2-40B4-BE49-F238E27FC236}">
                  <a16:creationId xmlns:a16="http://schemas.microsoft.com/office/drawing/2014/main" id="{6296F1BF-D89B-FE46-B2C6-6A0D54B42E62}"/>
                </a:ext>
              </a:extLst>
            </p:cNvPr>
            <p:cNvSpPr/>
            <p:nvPr/>
          </p:nvSpPr>
          <p:spPr>
            <a:xfrm>
              <a:off x="5080505" y="4482299"/>
              <a:ext cx="1389003" cy="84559"/>
            </a:xfrm>
            <a:custGeom>
              <a:avLst/>
              <a:gdLst>
                <a:gd name="connsiteX0" fmla="*/ 1434125 w 1434125"/>
                <a:gd name="connsiteY0" fmla="*/ 0 h 49412"/>
                <a:gd name="connsiteX1" fmla="*/ 1434125 w 1434125"/>
                <a:gd name="connsiteY1" fmla="*/ 49412 h 49412"/>
                <a:gd name="connsiteX2" fmla="*/ 0 w 1434125"/>
                <a:gd name="connsiteY2" fmla="*/ 49412 h 49412"/>
                <a:gd name="connsiteX3" fmla="*/ 0 w 1434125"/>
                <a:gd name="connsiteY3" fmla="*/ 18215 h 49412"/>
                <a:gd name="connsiteX4" fmla="*/ 44442 w 1434125"/>
                <a:gd name="connsiteY4" fmla="*/ 22237 h 49412"/>
                <a:gd name="connsiteX5" fmla="*/ 616418 w 1434125"/>
                <a:gd name="connsiteY5" fmla="*/ 42807 h 49412"/>
                <a:gd name="connsiteX6" fmla="*/ 1188394 w 1434125"/>
                <a:gd name="connsiteY6" fmla="*/ 22237 h 49412"/>
                <a:gd name="connsiteX7" fmla="*/ 1434125 w 1434125"/>
                <a:gd name="connsiteY7" fmla="*/ 0 h 4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34125" h="49412">
                  <a:moveTo>
                    <a:pt x="1434125" y="0"/>
                  </a:moveTo>
                  <a:lnTo>
                    <a:pt x="1434125" y="49412"/>
                  </a:lnTo>
                  <a:lnTo>
                    <a:pt x="0" y="49412"/>
                  </a:lnTo>
                  <a:lnTo>
                    <a:pt x="0" y="18215"/>
                  </a:lnTo>
                  <a:lnTo>
                    <a:pt x="44442" y="22237"/>
                  </a:lnTo>
                  <a:cubicBezTo>
                    <a:pt x="232503" y="35839"/>
                    <a:pt x="423318" y="42807"/>
                    <a:pt x="616418" y="42807"/>
                  </a:cubicBezTo>
                  <a:cubicBezTo>
                    <a:pt x="809518" y="42807"/>
                    <a:pt x="1000333" y="35839"/>
                    <a:pt x="1188394" y="22237"/>
                  </a:cubicBezTo>
                  <a:lnTo>
                    <a:pt x="14341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86102DB-F187-8B41-AF7B-A42A9FD1088D}"/>
                </a:ext>
              </a:extLst>
            </p:cNvPr>
            <p:cNvCxnSpPr>
              <a:cxnSpLocks/>
            </p:cNvCxnSpPr>
            <p:nvPr/>
          </p:nvCxnSpPr>
          <p:spPr>
            <a:xfrm>
              <a:off x="6462210" y="4482299"/>
              <a:ext cx="0" cy="9144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1AB38A8-3F16-EF4E-B759-45308ACB13F9}"/>
                </a:ext>
              </a:extLst>
            </p:cNvPr>
            <p:cNvCxnSpPr>
              <a:cxnSpLocks/>
            </p:cNvCxnSpPr>
            <p:nvPr/>
          </p:nvCxnSpPr>
          <p:spPr>
            <a:xfrm>
              <a:off x="9681647" y="3208123"/>
              <a:ext cx="0" cy="1363768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41">
              <a:extLst>
                <a:ext uri="{FF2B5EF4-FFF2-40B4-BE49-F238E27FC236}">
                  <a16:creationId xmlns:a16="http://schemas.microsoft.com/office/drawing/2014/main" id="{DA5C0476-9DD3-B54E-8DD2-F95F621D9B94}"/>
                </a:ext>
              </a:extLst>
            </p:cNvPr>
            <p:cNvSpPr/>
            <p:nvPr/>
          </p:nvSpPr>
          <p:spPr>
            <a:xfrm>
              <a:off x="5075096" y="565824"/>
              <a:ext cx="6170920" cy="3984132"/>
            </a:xfrm>
            <a:custGeom>
              <a:avLst/>
              <a:gdLst>
                <a:gd name="connsiteX0" fmla="*/ 0 w 11188428"/>
                <a:gd name="connsiteY0" fmla="*/ 3984132 h 7968263"/>
                <a:gd name="connsiteX1" fmla="*/ 5594214 w 11188428"/>
                <a:gd name="connsiteY1" fmla="*/ 0 h 7968263"/>
                <a:gd name="connsiteX2" fmla="*/ 11188428 w 11188428"/>
                <a:gd name="connsiteY2" fmla="*/ 3984132 h 7968263"/>
                <a:gd name="connsiteX3" fmla="*/ 5594214 w 11188428"/>
                <a:gd name="connsiteY3" fmla="*/ 7968264 h 7968263"/>
                <a:gd name="connsiteX4" fmla="*/ 0 w 11188428"/>
                <a:gd name="connsiteY4" fmla="*/ 3984132 h 7968263"/>
                <a:gd name="connsiteX0" fmla="*/ 0 w 11188428"/>
                <a:gd name="connsiteY0" fmla="*/ 3984132 h 7968264"/>
                <a:gd name="connsiteX1" fmla="*/ 5594214 w 11188428"/>
                <a:gd name="connsiteY1" fmla="*/ 0 h 7968264"/>
                <a:gd name="connsiteX2" fmla="*/ 11188428 w 11188428"/>
                <a:gd name="connsiteY2" fmla="*/ 3984132 h 7968264"/>
                <a:gd name="connsiteX3" fmla="*/ 5594214 w 11188428"/>
                <a:gd name="connsiteY3" fmla="*/ 7968264 h 7968264"/>
                <a:gd name="connsiteX4" fmla="*/ 91440 w 11188428"/>
                <a:gd name="connsiteY4" fmla="*/ 4075572 h 7968264"/>
                <a:gd name="connsiteX0" fmla="*/ 5505201 w 11099415"/>
                <a:gd name="connsiteY0" fmla="*/ 0 h 7968264"/>
                <a:gd name="connsiteX1" fmla="*/ 11099415 w 11099415"/>
                <a:gd name="connsiteY1" fmla="*/ 3984132 h 7968264"/>
                <a:gd name="connsiteX2" fmla="*/ 5505201 w 11099415"/>
                <a:gd name="connsiteY2" fmla="*/ 7968264 h 7968264"/>
                <a:gd name="connsiteX3" fmla="*/ 2427 w 11099415"/>
                <a:gd name="connsiteY3" fmla="*/ 4075572 h 7968264"/>
                <a:gd name="connsiteX0" fmla="*/ 0 w 5594214"/>
                <a:gd name="connsiteY0" fmla="*/ 0 h 7968264"/>
                <a:gd name="connsiteX1" fmla="*/ 5594214 w 5594214"/>
                <a:gd name="connsiteY1" fmla="*/ 3984132 h 7968264"/>
                <a:gd name="connsiteX2" fmla="*/ 0 w 5594214"/>
                <a:gd name="connsiteY2" fmla="*/ 7968264 h 7968264"/>
                <a:gd name="connsiteX0" fmla="*/ 5594214 w 5594214"/>
                <a:gd name="connsiteY0" fmla="*/ 0 h 3984132"/>
                <a:gd name="connsiteX1" fmla="*/ 0 w 5594214"/>
                <a:gd name="connsiteY1" fmla="*/ 3984132 h 398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94214" h="3984132">
                  <a:moveTo>
                    <a:pt x="5594214" y="0"/>
                  </a:moveTo>
                  <a:cubicBezTo>
                    <a:pt x="5594214" y="2200375"/>
                    <a:pt x="3089599" y="3984132"/>
                    <a:pt x="0" y="3984132"/>
                  </a:cubicBezTo>
                </a:path>
              </a:pathLst>
            </a:custGeom>
            <a:noFill/>
            <a:ln w="889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1CBD9E-DBC6-3C46-8E39-9C256BC146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00620" y="1371490"/>
              <a:ext cx="0" cy="640080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739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0E96-D37E-4F02-9B8B-3955B937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Wireframes</a:t>
            </a:r>
          </a:p>
        </p:txBody>
      </p:sp>
    </p:spTree>
    <p:extLst>
      <p:ext uri="{BB962C8B-B14F-4D97-AF65-F5344CB8AC3E}">
        <p14:creationId xmlns:p14="http://schemas.microsoft.com/office/powerpoint/2010/main" val="2384900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d Example 1.jpg">
            <a:extLst>
              <a:ext uri="{FF2B5EF4-FFF2-40B4-BE49-F238E27FC236}">
                <a16:creationId xmlns:a16="http://schemas.microsoft.com/office/drawing/2014/main" id="{6705CD01-BE71-4A01-9626-E74C1948257A}"/>
              </a:ext>
            </a:extLst>
          </p:cNvPr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2354" y="302003"/>
            <a:ext cx="7446615" cy="62539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A4A950-4BEB-41AE-A4B7-2D7B9E30EAC6}"/>
              </a:ext>
            </a:extLst>
          </p:cNvPr>
          <p:cNvSpPr/>
          <p:nvPr/>
        </p:nvSpPr>
        <p:spPr>
          <a:xfrm>
            <a:off x="8067409" y="543742"/>
            <a:ext cx="2091199" cy="38318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0DDA6B-3D22-4951-AE39-7B13F3F0FF2F}"/>
              </a:ext>
            </a:extLst>
          </p:cNvPr>
          <p:cNvSpPr txBox="1">
            <a:spLocks/>
          </p:cNvSpPr>
          <p:nvPr/>
        </p:nvSpPr>
        <p:spPr>
          <a:xfrm>
            <a:off x="415458" y="2723322"/>
            <a:ext cx="3472663" cy="141135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r>
              <a:rPr lang="en-US" dirty="0"/>
              <a:t>Change of Context</a:t>
            </a:r>
          </a:p>
        </p:txBody>
      </p:sp>
    </p:spTree>
    <p:extLst>
      <p:ext uri="{BB962C8B-B14F-4D97-AF65-F5344CB8AC3E}">
        <p14:creationId xmlns:p14="http://schemas.microsoft.com/office/powerpoint/2010/main" val="413114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1DBC50-E753-46BF-AB76-58E3305522AF}"/>
              </a:ext>
            </a:extLst>
          </p:cNvPr>
          <p:cNvSpPr txBox="1"/>
          <p:nvPr/>
        </p:nvSpPr>
        <p:spPr>
          <a:xfrm>
            <a:off x="491319" y="996287"/>
            <a:ext cx="346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Change of Context</a:t>
            </a:r>
          </a:p>
        </p:txBody>
      </p:sp>
      <p:pic>
        <p:nvPicPr>
          <p:cNvPr id="13" name="onSelect.png">
            <a:extLst>
              <a:ext uri="{FF2B5EF4-FFF2-40B4-BE49-F238E27FC236}">
                <a16:creationId xmlns:a16="http://schemas.microsoft.com/office/drawing/2014/main" id="{0E846D8F-65E3-4BE8-A2CB-25CDDA6547CB}"/>
              </a:ext>
            </a:extLst>
          </p:cNvPr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5158" y="2131293"/>
            <a:ext cx="2678906" cy="60491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39">
            <a:extLst>
              <a:ext uri="{FF2B5EF4-FFF2-40B4-BE49-F238E27FC236}">
                <a16:creationId xmlns:a16="http://schemas.microsoft.com/office/drawing/2014/main" id="{8176203D-AB87-4259-9B94-9A86D7171BDB}"/>
              </a:ext>
            </a:extLst>
          </p:cNvPr>
          <p:cNvSpPr/>
          <p:nvPr/>
        </p:nvSpPr>
        <p:spPr>
          <a:xfrm>
            <a:off x="1286631" y="2954284"/>
            <a:ext cx="4509870" cy="1692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t">
            <a:spAutoFit/>
          </a:bodyPr>
          <a:lstStyle/>
          <a:p>
            <a:pPr>
              <a:defRPr sz="1800"/>
            </a:pPr>
            <a:r>
              <a:rPr sz="2531" b="1" dirty="0">
                <a:latin typeface="Century Gothic" panose="020B0502020202020204" pitchFamily="34" charset="0"/>
              </a:rPr>
              <a:t>Dropdown w/o Button</a:t>
            </a:r>
          </a:p>
          <a:p>
            <a:pPr marL="461963">
              <a:spcBef>
                <a:spcPts val="1200"/>
              </a:spcBef>
              <a:buSzPct val="125000"/>
              <a:defRPr sz="1800"/>
            </a:pPr>
            <a:r>
              <a:rPr lang="en-US" sz="2000" dirty="0">
                <a:solidFill>
                  <a:prstClr val="black"/>
                </a:solidFill>
                <a:latin typeface="Century Gothic" panose="020B0502020202020204" pitchFamily="34" charset="0"/>
              </a:rPr>
              <a:t>Most likely an </a:t>
            </a:r>
            <a:r>
              <a:rPr lang="en-US" sz="20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onChange</a:t>
            </a:r>
            <a:r>
              <a:rPr lang="en-US" sz="2000" dirty="0">
                <a:solidFill>
                  <a:prstClr val="black"/>
                </a:solidFill>
                <a:latin typeface="Century Gothic" panose="020B0502020202020204" pitchFamily="34" charset="0"/>
              </a:rPr>
              <a:t> event</a:t>
            </a:r>
            <a:endParaRPr sz="2000" dirty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marL="461963">
              <a:spcBef>
                <a:spcPts val="1200"/>
              </a:spcBef>
              <a:buSzPct val="125000"/>
              <a:defRPr sz="1800"/>
            </a:pPr>
            <a:r>
              <a:rPr lang="en-US" sz="2000" dirty="0">
                <a:solidFill>
                  <a:prstClr val="black"/>
                </a:solidFill>
                <a:latin typeface="Century Gothic" panose="020B0502020202020204" pitchFamily="34" charset="0"/>
              </a:rPr>
              <a:t>Difficult for Screen Reader </a:t>
            </a:r>
            <a:br>
              <a:rPr lang="en-US" sz="2000" dirty="0">
                <a:solidFill>
                  <a:prstClr val="black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prstClr val="black"/>
                </a:solidFill>
                <a:latin typeface="Century Gothic" panose="020B0502020202020204" pitchFamily="34" charset="0"/>
              </a:rPr>
              <a:t>&amp; Keyboard Users</a:t>
            </a:r>
            <a:endParaRPr sz="20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759D8E-6F8B-4120-81AB-33400EF6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97C2E-9CE3-478A-99D2-8E20A3119994}"/>
              </a:ext>
            </a:extLst>
          </p:cNvPr>
          <p:cNvGrpSpPr/>
          <p:nvPr/>
        </p:nvGrpSpPr>
        <p:grpSpPr>
          <a:xfrm>
            <a:off x="1225158" y="3465043"/>
            <a:ext cx="400783" cy="406438"/>
            <a:chOff x="4316479" y="1825077"/>
            <a:chExt cx="1119306" cy="1135099"/>
          </a:xfrm>
          <a:solidFill>
            <a:schemeClr val="tx1"/>
          </a:solidFill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F1FA5245-E291-4E00-8D1D-086CA0364C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479" y="1825077"/>
              <a:ext cx="1119306" cy="1135099"/>
            </a:xfrm>
            <a:custGeom>
              <a:avLst/>
              <a:gdLst>
                <a:gd name="T0" fmla="*/ 130 w 260"/>
                <a:gd name="T1" fmla="*/ 260 h 260"/>
                <a:gd name="T2" fmla="*/ 0 w 260"/>
                <a:gd name="T3" fmla="*/ 130 h 260"/>
                <a:gd name="T4" fmla="*/ 130 w 260"/>
                <a:gd name="T5" fmla="*/ 0 h 260"/>
                <a:gd name="T6" fmla="*/ 260 w 260"/>
                <a:gd name="T7" fmla="*/ 130 h 260"/>
                <a:gd name="T8" fmla="*/ 130 w 260"/>
                <a:gd name="T9" fmla="*/ 260 h 260"/>
                <a:gd name="T10" fmla="*/ 130 w 260"/>
                <a:gd name="T11" fmla="*/ 22 h 260"/>
                <a:gd name="T12" fmla="*/ 22 w 260"/>
                <a:gd name="T13" fmla="*/ 130 h 260"/>
                <a:gd name="T14" fmla="*/ 130 w 260"/>
                <a:gd name="T15" fmla="*/ 238 h 260"/>
                <a:gd name="T16" fmla="*/ 239 w 260"/>
                <a:gd name="T17" fmla="*/ 130 h 260"/>
                <a:gd name="T18" fmla="*/ 130 w 260"/>
                <a:gd name="T19" fmla="*/ 2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0" h="260">
                  <a:moveTo>
                    <a:pt x="130" y="260"/>
                  </a:moveTo>
                  <a:cubicBezTo>
                    <a:pt x="59" y="260"/>
                    <a:pt x="0" y="202"/>
                    <a:pt x="0" y="130"/>
                  </a:cubicBezTo>
                  <a:cubicBezTo>
                    <a:pt x="0" y="58"/>
                    <a:pt x="59" y="0"/>
                    <a:pt x="130" y="0"/>
                  </a:cubicBezTo>
                  <a:cubicBezTo>
                    <a:pt x="202" y="0"/>
                    <a:pt x="260" y="58"/>
                    <a:pt x="260" y="130"/>
                  </a:cubicBezTo>
                  <a:cubicBezTo>
                    <a:pt x="260" y="202"/>
                    <a:pt x="202" y="260"/>
                    <a:pt x="130" y="260"/>
                  </a:cubicBezTo>
                  <a:close/>
                  <a:moveTo>
                    <a:pt x="130" y="22"/>
                  </a:moveTo>
                  <a:cubicBezTo>
                    <a:pt x="70" y="22"/>
                    <a:pt x="22" y="70"/>
                    <a:pt x="22" y="130"/>
                  </a:cubicBezTo>
                  <a:cubicBezTo>
                    <a:pt x="22" y="190"/>
                    <a:pt x="70" y="238"/>
                    <a:pt x="130" y="238"/>
                  </a:cubicBezTo>
                  <a:cubicBezTo>
                    <a:pt x="190" y="238"/>
                    <a:pt x="239" y="190"/>
                    <a:pt x="239" y="130"/>
                  </a:cubicBezTo>
                  <a:cubicBezTo>
                    <a:pt x="239" y="70"/>
                    <a:pt x="190" y="22"/>
                    <a:pt x="13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E5CC644-D8AC-491F-948F-3B9DD6D47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6540" y="2131060"/>
              <a:ext cx="521159" cy="523133"/>
            </a:xfrm>
            <a:custGeom>
              <a:avLst/>
              <a:gdLst>
                <a:gd name="T0" fmla="*/ 112 w 121"/>
                <a:gd name="T1" fmla="*/ 88 h 120"/>
                <a:gd name="T2" fmla="*/ 85 w 121"/>
                <a:gd name="T3" fmla="*/ 60 h 120"/>
                <a:gd name="T4" fmla="*/ 112 w 121"/>
                <a:gd name="T5" fmla="*/ 33 h 120"/>
                <a:gd name="T6" fmla="*/ 114 w 121"/>
                <a:gd name="T7" fmla="*/ 6 h 120"/>
                <a:gd name="T8" fmla="*/ 88 w 121"/>
                <a:gd name="T9" fmla="*/ 8 h 120"/>
                <a:gd name="T10" fmla="*/ 60 w 121"/>
                <a:gd name="T11" fmla="*/ 36 h 120"/>
                <a:gd name="T12" fmla="*/ 33 w 121"/>
                <a:gd name="T13" fmla="*/ 8 h 120"/>
                <a:gd name="T14" fmla="*/ 7 w 121"/>
                <a:gd name="T15" fmla="*/ 6 h 120"/>
                <a:gd name="T16" fmla="*/ 8 w 121"/>
                <a:gd name="T17" fmla="*/ 33 h 120"/>
                <a:gd name="T18" fmla="*/ 36 w 121"/>
                <a:gd name="T19" fmla="*/ 60 h 120"/>
                <a:gd name="T20" fmla="*/ 8 w 121"/>
                <a:gd name="T21" fmla="*/ 88 h 120"/>
                <a:gd name="T22" fmla="*/ 7 w 121"/>
                <a:gd name="T23" fmla="*/ 114 h 120"/>
                <a:gd name="T24" fmla="*/ 33 w 121"/>
                <a:gd name="T25" fmla="*/ 112 h 120"/>
                <a:gd name="T26" fmla="*/ 60 w 121"/>
                <a:gd name="T27" fmla="*/ 85 h 120"/>
                <a:gd name="T28" fmla="*/ 88 w 121"/>
                <a:gd name="T29" fmla="*/ 112 h 120"/>
                <a:gd name="T30" fmla="*/ 114 w 121"/>
                <a:gd name="T31" fmla="*/ 114 h 120"/>
                <a:gd name="T32" fmla="*/ 112 w 121"/>
                <a:gd name="T33" fmla="*/ 8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1" h="120">
                  <a:moveTo>
                    <a:pt x="112" y="88"/>
                  </a:moveTo>
                  <a:cubicBezTo>
                    <a:pt x="85" y="60"/>
                    <a:pt x="85" y="60"/>
                    <a:pt x="85" y="60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20" y="25"/>
                    <a:pt x="121" y="13"/>
                    <a:pt x="114" y="6"/>
                  </a:cubicBezTo>
                  <a:cubicBezTo>
                    <a:pt x="107" y="0"/>
                    <a:pt x="95" y="0"/>
                    <a:pt x="88" y="8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25" y="0"/>
                    <a:pt x="13" y="0"/>
                    <a:pt x="7" y="6"/>
                  </a:cubicBezTo>
                  <a:cubicBezTo>
                    <a:pt x="0" y="13"/>
                    <a:pt x="1" y="25"/>
                    <a:pt x="8" y="33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1" y="95"/>
                    <a:pt x="0" y="107"/>
                    <a:pt x="7" y="114"/>
                  </a:cubicBezTo>
                  <a:cubicBezTo>
                    <a:pt x="13" y="120"/>
                    <a:pt x="25" y="120"/>
                    <a:pt x="33" y="112"/>
                  </a:cubicBezTo>
                  <a:cubicBezTo>
                    <a:pt x="60" y="85"/>
                    <a:pt x="60" y="85"/>
                    <a:pt x="60" y="85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5" y="120"/>
                    <a:pt x="107" y="120"/>
                    <a:pt x="114" y="114"/>
                  </a:cubicBezTo>
                  <a:cubicBezTo>
                    <a:pt x="121" y="107"/>
                    <a:pt x="120" y="95"/>
                    <a:pt x="112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5AFD09D-5C14-4EFA-9CAB-D18B6289B087}"/>
              </a:ext>
            </a:extLst>
          </p:cNvPr>
          <p:cNvGrpSpPr/>
          <p:nvPr/>
        </p:nvGrpSpPr>
        <p:grpSpPr>
          <a:xfrm>
            <a:off x="6080632" y="2131292"/>
            <a:ext cx="4799960" cy="2621092"/>
            <a:chOff x="6080632" y="2131292"/>
            <a:chExt cx="4799960" cy="2621092"/>
          </a:xfrm>
        </p:grpSpPr>
        <p:sp>
          <p:nvSpPr>
            <p:cNvPr id="16" name="Shape 141">
              <a:extLst>
                <a:ext uri="{FF2B5EF4-FFF2-40B4-BE49-F238E27FC236}">
                  <a16:creationId xmlns:a16="http://schemas.microsoft.com/office/drawing/2014/main" id="{81AB37A1-1413-4165-BDBE-B73ECD87206C}"/>
                </a:ext>
              </a:extLst>
            </p:cNvPr>
            <p:cNvSpPr/>
            <p:nvPr/>
          </p:nvSpPr>
          <p:spPr>
            <a:xfrm>
              <a:off x="6987247" y="2954284"/>
              <a:ext cx="3893345" cy="16927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t">
              <a:spAutoFit/>
            </a:bodyPr>
            <a:lstStyle/>
            <a:p>
              <a:pPr>
                <a:defRPr sz="1800"/>
              </a:pPr>
              <a:r>
                <a:rPr sz="2531" b="1" dirty="0">
                  <a:solidFill>
                    <a:schemeClr val="tx2"/>
                  </a:solidFill>
                  <a:latin typeface="Century Gothic" panose="020B0502020202020204" pitchFamily="34" charset="0"/>
                </a:rPr>
                <a:t>Dropdown w/ Button</a:t>
              </a:r>
            </a:p>
            <a:p>
              <a:pPr marL="461963">
                <a:spcBef>
                  <a:spcPts val="1200"/>
                </a:spcBef>
                <a:buSzPct val="125000"/>
                <a:defRPr sz="1800"/>
              </a:pPr>
              <a:r>
                <a:rPr lang="en-US" sz="2000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Gives control to users</a:t>
              </a:r>
              <a:endParaRPr sz="2000" dirty="0">
                <a:solidFill>
                  <a:prstClr val="black"/>
                </a:solidFill>
                <a:latin typeface="Century Gothic" panose="020B0502020202020204" pitchFamily="34" charset="0"/>
              </a:endParaRPr>
            </a:p>
            <a:p>
              <a:pPr marL="461963">
                <a:spcBef>
                  <a:spcPts val="1200"/>
                </a:spcBef>
                <a:buSzPct val="125000"/>
                <a:defRPr sz="1800"/>
              </a:pPr>
              <a:r>
                <a:rPr lang="en-US" sz="2000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Conforms with WCAG 2.0 SC 3.2.2 [On Input]</a:t>
              </a:r>
              <a:endParaRPr sz="2000" dirty="0">
                <a:solidFill>
                  <a:prstClr val="black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7413793-24FD-461B-B250-A3299A72C9D8}"/>
                </a:ext>
              </a:extLst>
            </p:cNvPr>
            <p:cNvGrpSpPr/>
            <p:nvPr/>
          </p:nvGrpSpPr>
          <p:grpSpPr>
            <a:xfrm>
              <a:off x="6987247" y="2131292"/>
              <a:ext cx="3161110" cy="604915"/>
              <a:chOff x="678656" y="4027289"/>
              <a:chExt cx="3161110" cy="604915"/>
            </a:xfrm>
          </p:grpSpPr>
          <p:pic>
            <p:nvPicPr>
              <p:cNvPr id="15" name="onSelect.png">
                <a:extLst>
                  <a:ext uri="{FF2B5EF4-FFF2-40B4-BE49-F238E27FC236}">
                    <a16:creationId xmlns:a16="http://schemas.microsoft.com/office/drawing/2014/main" id="{2F517C47-9C22-4CB6-8E39-FE14DFC6C65E}"/>
                  </a:ext>
                </a:extLst>
              </p:cNvPr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78656" y="4027289"/>
                <a:ext cx="2678906" cy="604915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7" name="droppedImage.png">
                <a:extLst>
                  <a:ext uri="{FF2B5EF4-FFF2-40B4-BE49-F238E27FC236}">
                    <a16:creationId xmlns:a16="http://schemas.microsoft.com/office/drawing/2014/main" id="{C96BD5B4-B26D-46ED-AD36-0C319E280427}"/>
                  </a:ext>
                </a:extLst>
              </p:cNvPr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303985" y="4052926"/>
                <a:ext cx="535781" cy="55364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D7BF64A-0CF5-4739-A8A4-0028942A0673}"/>
                </a:ext>
              </a:extLst>
            </p:cNvPr>
            <p:cNvCxnSpPr/>
            <p:nvPr/>
          </p:nvCxnSpPr>
          <p:spPr>
            <a:xfrm>
              <a:off x="6080632" y="2156929"/>
              <a:ext cx="0" cy="2595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061D94A-FF15-4C54-AF26-6AD886B2A56A}"/>
                </a:ext>
              </a:extLst>
            </p:cNvPr>
            <p:cNvGrpSpPr/>
            <p:nvPr/>
          </p:nvGrpSpPr>
          <p:grpSpPr>
            <a:xfrm>
              <a:off x="6965059" y="3525111"/>
              <a:ext cx="398663" cy="406438"/>
              <a:chOff x="5461448" y="1785595"/>
              <a:chExt cx="1113384" cy="1135099"/>
            </a:xfrm>
            <a:solidFill>
              <a:schemeClr val="tx2"/>
            </a:solidFill>
          </p:grpSpPr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81FC4E2D-A1E8-46AD-97AA-D5B878A826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61448" y="1785595"/>
                <a:ext cx="1113384" cy="1135099"/>
              </a:xfrm>
              <a:custGeom>
                <a:avLst/>
                <a:gdLst>
                  <a:gd name="T0" fmla="*/ 130 w 259"/>
                  <a:gd name="T1" fmla="*/ 260 h 260"/>
                  <a:gd name="T2" fmla="*/ 0 w 259"/>
                  <a:gd name="T3" fmla="*/ 130 h 260"/>
                  <a:gd name="T4" fmla="*/ 130 w 259"/>
                  <a:gd name="T5" fmla="*/ 0 h 260"/>
                  <a:gd name="T6" fmla="*/ 259 w 259"/>
                  <a:gd name="T7" fmla="*/ 130 h 260"/>
                  <a:gd name="T8" fmla="*/ 130 w 259"/>
                  <a:gd name="T9" fmla="*/ 260 h 260"/>
                  <a:gd name="T10" fmla="*/ 130 w 259"/>
                  <a:gd name="T11" fmla="*/ 22 h 260"/>
                  <a:gd name="T12" fmla="*/ 21 w 259"/>
                  <a:gd name="T13" fmla="*/ 130 h 260"/>
                  <a:gd name="T14" fmla="*/ 130 w 259"/>
                  <a:gd name="T15" fmla="*/ 239 h 260"/>
                  <a:gd name="T16" fmla="*/ 238 w 259"/>
                  <a:gd name="T17" fmla="*/ 130 h 260"/>
                  <a:gd name="T18" fmla="*/ 130 w 259"/>
                  <a:gd name="T19" fmla="*/ 22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9" h="260">
                    <a:moveTo>
                      <a:pt x="130" y="260"/>
                    </a:moveTo>
                    <a:cubicBezTo>
                      <a:pt x="58" y="260"/>
                      <a:pt x="0" y="202"/>
                      <a:pt x="0" y="130"/>
                    </a:cubicBezTo>
                    <a:cubicBezTo>
                      <a:pt x="0" y="58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30"/>
                    </a:cubicBezTo>
                    <a:cubicBezTo>
                      <a:pt x="259" y="202"/>
                      <a:pt x="201" y="260"/>
                      <a:pt x="130" y="260"/>
                    </a:cubicBezTo>
                    <a:close/>
                    <a:moveTo>
                      <a:pt x="130" y="22"/>
                    </a:moveTo>
                    <a:cubicBezTo>
                      <a:pt x="70" y="22"/>
                      <a:pt x="21" y="70"/>
                      <a:pt x="21" y="130"/>
                    </a:cubicBezTo>
                    <a:cubicBezTo>
                      <a:pt x="21" y="190"/>
                      <a:pt x="70" y="239"/>
                      <a:pt x="130" y="239"/>
                    </a:cubicBezTo>
                    <a:cubicBezTo>
                      <a:pt x="189" y="239"/>
                      <a:pt x="238" y="190"/>
                      <a:pt x="238" y="130"/>
                    </a:cubicBezTo>
                    <a:cubicBezTo>
                      <a:pt x="238" y="70"/>
                      <a:pt x="189" y="22"/>
                      <a:pt x="13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8">
                <a:extLst>
                  <a:ext uri="{FF2B5EF4-FFF2-40B4-BE49-F238E27FC236}">
                    <a16:creationId xmlns:a16="http://schemas.microsoft.com/office/drawing/2014/main" id="{CB98EB93-4E10-48CF-A2FE-7C3D1209EA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0183" y="2113293"/>
                <a:ext cx="615915" cy="471806"/>
              </a:xfrm>
              <a:custGeom>
                <a:avLst/>
                <a:gdLst>
                  <a:gd name="T0" fmla="*/ 136 w 143"/>
                  <a:gd name="T1" fmla="*/ 7 h 108"/>
                  <a:gd name="T2" fmla="*/ 110 w 143"/>
                  <a:gd name="T3" fmla="*/ 8 h 108"/>
                  <a:gd name="T4" fmla="*/ 52 w 143"/>
                  <a:gd name="T5" fmla="*/ 67 h 108"/>
                  <a:gd name="T6" fmla="*/ 33 w 143"/>
                  <a:gd name="T7" fmla="*/ 47 h 108"/>
                  <a:gd name="T8" fmla="*/ 7 w 143"/>
                  <a:gd name="T9" fmla="*/ 46 h 108"/>
                  <a:gd name="T10" fmla="*/ 8 w 143"/>
                  <a:gd name="T11" fmla="*/ 72 h 108"/>
                  <a:gd name="T12" fmla="*/ 38 w 143"/>
                  <a:gd name="T13" fmla="*/ 102 h 108"/>
                  <a:gd name="T14" fmla="*/ 51 w 143"/>
                  <a:gd name="T15" fmla="*/ 108 h 108"/>
                  <a:gd name="T16" fmla="*/ 52 w 143"/>
                  <a:gd name="T17" fmla="*/ 108 h 108"/>
                  <a:gd name="T18" fmla="*/ 53 w 143"/>
                  <a:gd name="T19" fmla="*/ 108 h 108"/>
                  <a:gd name="T20" fmla="*/ 66 w 143"/>
                  <a:gd name="T21" fmla="*/ 102 h 108"/>
                  <a:gd name="T22" fmla="*/ 135 w 143"/>
                  <a:gd name="T23" fmla="*/ 33 h 108"/>
                  <a:gd name="T24" fmla="*/ 136 w 143"/>
                  <a:gd name="T25" fmla="*/ 7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3" h="108">
                    <a:moveTo>
                      <a:pt x="136" y="7"/>
                    </a:moveTo>
                    <a:cubicBezTo>
                      <a:pt x="130" y="0"/>
                      <a:pt x="118" y="1"/>
                      <a:pt x="110" y="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25" y="40"/>
                      <a:pt x="13" y="39"/>
                      <a:pt x="7" y="46"/>
                    </a:cubicBezTo>
                    <a:cubicBezTo>
                      <a:pt x="0" y="53"/>
                      <a:pt x="0" y="65"/>
                      <a:pt x="8" y="72"/>
                    </a:cubicBezTo>
                    <a:cubicBezTo>
                      <a:pt x="38" y="102"/>
                      <a:pt x="38" y="102"/>
                      <a:pt x="38" y="102"/>
                    </a:cubicBezTo>
                    <a:cubicBezTo>
                      <a:pt x="41" y="106"/>
                      <a:pt x="46" y="108"/>
                      <a:pt x="51" y="108"/>
                    </a:cubicBezTo>
                    <a:cubicBezTo>
                      <a:pt x="52" y="108"/>
                      <a:pt x="52" y="108"/>
                      <a:pt x="52" y="108"/>
                    </a:cubicBezTo>
                    <a:cubicBezTo>
                      <a:pt x="52" y="108"/>
                      <a:pt x="52" y="108"/>
                      <a:pt x="53" y="108"/>
                    </a:cubicBezTo>
                    <a:cubicBezTo>
                      <a:pt x="58" y="108"/>
                      <a:pt x="63" y="106"/>
                      <a:pt x="66" y="102"/>
                    </a:cubicBezTo>
                    <a:cubicBezTo>
                      <a:pt x="135" y="33"/>
                      <a:pt x="135" y="33"/>
                      <a:pt x="135" y="33"/>
                    </a:cubicBezTo>
                    <a:cubicBezTo>
                      <a:pt x="143" y="26"/>
                      <a:pt x="143" y="14"/>
                      <a:pt x="13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EE36595-1FAF-47C1-872E-4BAB46628950}"/>
                </a:ext>
              </a:extLst>
            </p:cNvPr>
            <p:cNvGrpSpPr/>
            <p:nvPr/>
          </p:nvGrpSpPr>
          <p:grpSpPr>
            <a:xfrm>
              <a:off x="6987247" y="4111418"/>
              <a:ext cx="398663" cy="406438"/>
              <a:chOff x="5461448" y="1785595"/>
              <a:chExt cx="1113384" cy="1135099"/>
            </a:xfrm>
            <a:solidFill>
              <a:schemeClr val="tx2"/>
            </a:solidFill>
          </p:grpSpPr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87A77E3B-2BB8-4A9B-BEA9-7F98AD81B1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61448" y="1785595"/>
                <a:ext cx="1113384" cy="1135099"/>
              </a:xfrm>
              <a:custGeom>
                <a:avLst/>
                <a:gdLst>
                  <a:gd name="T0" fmla="*/ 130 w 259"/>
                  <a:gd name="T1" fmla="*/ 260 h 260"/>
                  <a:gd name="T2" fmla="*/ 0 w 259"/>
                  <a:gd name="T3" fmla="*/ 130 h 260"/>
                  <a:gd name="T4" fmla="*/ 130 w 259"/>
                  <a:gd name="T5" fmla="*/ 0 h 260"/>
                  <a:gd name="T6" fmla="*/ 259 w 259"/>
                  <a:gd name="T7" fmla="*/ 130 h 260"/>
                  <a:gd name="T8" fmla="*/ 130 w 259"/>
                  <a:gd name="T9" fmla="*/ 260 h 260"/>
                  <a:gd name="T10" fmla="*/ 130 w 259"/>
                  <a:gd name="T11" fmla="*/ 22 h 260"/>
                  <a:gd name="T12" fmla="*/ 21 w 259"/>
                  <a:gd name="T13" fmla="*/ 130 h 260"/>
                  <a:gd name="T14" fmla="*/ 130 w 259"/>
                  <a:gd name="T15" fmla="*/ 239 h 260"/>
                  <a:gd name="T16" fmla="*/ 238 w 259"/>
                  <a:gd name="T17" fmla="*/ 130 h 260"/>
                  <a:gd name="T18" fmla="*/ 130 w 259"/>
                  <a:gd name="T19" fmla="*/ 22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9" h="260">
                    <a:moveTo>
                      <a:pt x="130" y="260"/>
                    </a:moveTo>
                    <a:cubicBezTo>
                      <a:pt x="58" y="260"/>
                      <a:pt x="0" y="202"/>
                      <a:pt x="0" y="130"/>
                    </a:cubicBezTo>
                    <a:cubicBezTo>
                      <a:pt x="0" y="58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30"/>
                    </a:cubicBezTo>
                    <a:cubicBezTo>
                      <a:pt x="259" y="202"/>
                      <a:pt x="201" y="260"/>
                      <a:pt x="130" y="260"/>
                    </a:cubicBezTo>
                    <a:close/>
                    <a:moveTo>
                      <a:pt x="130" y="22"/>
                    </a:moveTo>
                    <a:cubicBezTo>
                      <a:pt x="70" y="22"/>
                      <a:pt x="21" y="70"/>
                      <a:pt x="21" y="130"/>
                    </a:cubicBezTo>
                    <a:cubicBezTo>
                      <a:pt x="21" y="190"/>
                      <a:pt x="70" y="239"/>
                      <a:pt x="130" y="239"/>
                    </a:cubicBezTo>
                    <a:cubicBezTo>
                      <a:pt x="189" y="239"/>
                      <a:pt x="238" y="190"/>
                      <a:pt x="238" y="130"/>
                    </a:cubicBezTo>
                    <a:cubicBezTo>
                      <a:pt x="238" y="70"/>
                      <a:pt x="189" y="22"/>
                      <a:pt x="13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8">
                <a:extLst>
                  <a:ext uri="{FF2B5EF4-FFF2-40B4-BE49-F238E27FC236}">
                    <a16:creationId xmlns:a16="http://schemas.microsoft.com/office/drawing/2014/main" id="{A72A5C80-6D93-40D4-87ED-D45A145EB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0183" y="2113293"/>
                <a:ext cx="615915" cy="471806"/>
              </a:xfrm>
              <a:custGeom>
                <a:avLst/>
                <a:gdLst>
                  <a:gd name="T0" fmla="*/ 136 w 143"/>
                  <a:gd name="T1" fmla="*/ 7 h 108"/>
                  <a:gd name="T2" fmla="*/ 110 w 143"/>
                  <a:gd name="T3" fmla="*/ 8 h 108"/>
                  <a:gd name="T4" fmla="*/ 52 w 143"/>
                  <a:gd name="T5" fmla="*/ 67 h 108"/>
                  <a:gd name="T6" fmla="*/ 33 w 143"/>
                  <a:gd name="T7" fmla="*/ 47 h 108"/>
                  <a:gd name="T8" fmla="*/ 7 w 143"/>
                  <a:gd name="T9" fmla="*/ 46 h 108"/>
                  <a:gd name="T10" fmla="*/ 8 w 143"/>
                  <a:gd name="T11" fmla="*/ 72 h 108"/>
                  <a:gd name="T12" fmla="*/ 38 w 143"/>
                  <a:gd name="T13" fmla="*/ 102 h 108"/>
                  <a:gd name="T14" fmla="*/ 51 w 143"/>
                  <a:gd name="T15" fmla="*/ 108 h 108"/>
                  <a:gd name="T16" fmla="*/ 52 w 143"/>
                  <a:gd name="T17" fmla="*/ 108 h 108"/>
                  <a:gd name="T18" fmla="*/ 53 w 143"/>
                  <a:gd name="T19" fmla="*/ 108 h 108"/>
                  <a:gd name="T20" fmla="*/ 66 w 143"/>
                  <a:gd name="T21" fmla="*/ 102 h 108"/>
                  <a:gd name="T22" fmla="*/ 135 w 143"/>
                  <a:gd name="T23" fmla="*/ 33 h 108"/>
                  <a:gd name="T24" fmla="*/ 136 w 143"/>
                  <a:gd name="T25" fmla="*/ 7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3" h="108">
                    <a:moveTo>
                      <a:pt x="136" y="7"/>
                    </a:moveTo>
                    <a:cubicBezTo>
                      <a:pt x="130" y="0"/>
                      <a:pt x="118" y="1"/>
                      <a:pt x="110" y="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25" y="40"/>
                      <a:pt x="13" y="39"/>
                      <a:pt x="7" y="46"/>
                    </a:cubicBezTo>
                    <a:cubicBezTo>
                      <a:pt x="0" y="53"/>
                      <a:pt x="0" y="65"/>
                      <a:pt x="8" y="72"/>
                    </a:cubicBezTo>
                    <a:cubicBezTo>
                      <a:pt x="38" y="102"/>
                      <a:pt x="38" y="102"/>
                      <a:pt x="38" y="102"/>
                    </a:cubicBezTo>
                    <a:cubicBezTo>
                      <a:pt x="41" y="106"/>
                      <a:pt x="46" y="108"/>
                      <a:pt x="51" y="108"/>
                    </a:cubicBezTo>
                    <a:cubicBezTo>
                      <a:pt x="52" y="108"/>
                      <a:pt x="52" y="108"/>
                      <a:pt x="52" y="108"/>
                    </a:cubicBezTo>
                    <a:cubicBezTo>
                      <a:pt x="52" y="108"/>
                      <a:pt x="52" y="108"/>
                      <a:pt x="53" y="108"/>
                    </a:cubicBezTo>
                    <a:cubicBezTo>
                      <a:pt x="58" y="108"/>
                      <a:pt x="63" y="106"/>
                      <a:pt x="66" y="102"/>
                    </a:cubicBezTo>
                    <a:cubicBezTo>
                      <a:pt x="135" y="33"/>
                      <a:pt x="135" y="33"/>
                      <a:pt x="135" y="33"/>
                    </a:cubicBezTo>
                    <a:cubicBezTo>
                      <a:pt x="143" y="26"/>
                      <a:pt x="143" y="14"/>
                      <a:pt x="13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A6452C-3C8B-4624-82CA-4A2DD0E82C9C}"/>
              </a:ext>
            </a:extLst>
          </p:cNvPr>
          <p:cNvGrpSpPr/>
          <p:nvPr/>
        </p:nvGrpSpPr>
        <p:grpSpPr>
          <a:xfrm>
            <a:off x="1225158" y="4089497"/>
            <a:ext cx="400783" cy="406438"/>
            <a:chOff x="4316479" y="1825077"/>
            <a:chExt cx="1119306" cy="1135099"/>
          </a:xfrm>
          <a:solidFill>
            <a:schemeClr val="tx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BCD3C19A-0795-4BC5-AD1B-C0B348082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479" y="1825077"/>
              <a:ext cx="1119306" cy="1135099"/>
            </a:xfrm>
            <a:custGeom>
              <a:avLst/>
              <a:gdLst>
                <a:gd name="T0" fmla="*/ 130 w 260"/>
                <a:gd name="T1" fmla="*/ 260 h 260"/>
                <a:gd name="T2" fmla="*/ 0 w 260"/>
                <a:gd name="T3" fmla="*/ 130 h 260"/>
                <a:gd name="T4" fmla="*/ 130 w 260"/>
                <a:gd name="T5" fmla="*/ 0 h 260"/>
                <a:gd name="T6" fmla="*/ 260 w 260"/>
                <a:gd name="T7" fmla="*/ 130 h 260"/>
                <a:gd name="T8" fmla="*/ 130 w 260"/>
                <a:gd name="T9" fmla="*/ 260 h 260"/>
                <a:gd name="T10" fmla="*/ 130 w 260"/>
                <a:gd name="T11" fmla="*/ 22 h 260"/>
                <a:gd name="T12" fmla="*/ 22 w 260"/>
                <a:gd name="T13" fmla="*/ 130 h 260"/>
                <a:gd name="T14" fmla="*/ 130 w 260"/>
                <a:gd name="T15" fmla="*/ 238 h 260"/>
                <a:gd name="T16" fmla="*/ 239 w 260"/>
                <a:gd name="T17" fmla="*/ 130 h 260"/>
                <a:gd name="T18" fmla="*/ 130 w 260"/>
                <a:gd name="T19" fmla="*/ 2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0" h="260">
                  <a:moveTo>
                    <a:pt x="130" y="260"/>
                  </a:moveTo>
                  <a:cubicBezTo>
                    <a:pt x="59" y="260"/>
                    <a:pt x="0" y="202"/>
                    <a:pt x="0" y="130"/>
                  </a:cubicBezTo>
                  <a:cubicBezTo>
                    <a:pt x="0" y="58"/>
                    <a:pt x="59" y="0"/>
                    <a:pt x="130" y="0"/>
                  </a:cubicBezTo>
                  <a:cubicBezTo>
                    <a:pt x="202" y="0"/>
                    <a:pt x="260" y="58"/>
                    <a:pt x="260" y="130"/>
                  </a:cubicBezTo>
                  <a:cubicBezTo>
                    <a:pt x="260" y="202"/>
                    <a:pt x="202" y="260"/>
                    <a:pt x="130" y="260"/>
                  </a:cubicBezTo>
                  <a:close/>
                  <a:moveTo>
                    <a:pt x="130" y="22"/>
                  </a:moveTo>
                  <a:cubicBezTo>
                    <a:pt x="70" y="22"/>
                    <a:pt x="22" y="70"/>
                    <a:pt x="22" y="130"/>
                  </a:cubicBezTo>
                  <a:cubicBezTo>
                    <a:pt x="22" y="190"/>
                    <a:pt x="70" y="238"/>
                    <a:pt x="130" y="238"/>
                  </a:cubicBezTo>
                  <a:cubicBezTo>
                    <a:pt x="190" y="238"/>
                    <a:pt x="239" y="190"/>
                    <a:pt x="239" y="130"/>
                  </a:cubicBezTo>
                  <a:cubicBezTo>
                    <a:pt x="239" y="70"/>
                    <a:pt x="190" y="22"/>
                    <a:pt x="13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ACA1A460-3C69-46D5-9239-F5D46E01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6540" y="2131060"/>
              <a:ext cx="521159" cy="523133"/>
            </a:xfrm>
            <a:custGeom>
              <a:avLst/>
              <a:gdLst>
                <a:gd name="T0" fmla="*/ 112 w 121"/>
                <a:gd name="T1" fmla="*/ 88 h 120"/>
                <a:gd name="T2" fmla="*/ 85 w 121"/>
                <a:gd name="T3" fmla="*/ 60 h 120"/>
                <a:gd name="T4" fmla="*/ 112 w 121"/>
                <a:gd name="T5" fmla="*/ 33 h 120"/>
                <a:gd name="T6" fmla="*/ 114 w 121"/>
                <a:gd name="T7" fmla="*/ 6 h 120"/>
                <a:gd name="T8" fmla="*/ 88 w 121"/>
                <a:gd name="T9" fmla="*/ 8 h 120"/>
                <a:gd name="T10" fmla="*/ 60 w 121"/>
                <a:gd name="T11" fmla="*/ 36 h 120"/>
                <a:gd name="T12" fmla="*/ 33 w 121"/>
                <a:gd name="T13" fmla="*/ 8 h 120"/>
                <a:gd name="T14" fmla="*/ 7 w 121"/>
                <a:gd name="T15" fmla="*/ 6 h 120"/>
                <a:gd name="T16" fmla="*/ 8 w 121"/>
                <a:gd name="T17" fmla="*/ 33 h 120"/>
                <a:gd name="T18" fmla="*/ 36 w 121"/>
                <a:gd name="T19" fmla="*/ 60 h 120"/>
                <a:gd name="T20" fmla="*/ 8 w 121"/>
                <a:gd name="T21" fmla="*/ 88 h 120"/>
                <a:gd name="T22" fmla="*/ 7 w 121"/>
                <a:gd name="T23" fmla="*/ 114 h 120"/>
                <a:gd name="T24" fmla="*/ 33 w 121"/>
                <a:gd name="T25" fmla="*/ 112 h 120"/>
                <a:gd name="T26" fmla="*/ 60 w 121"/>
                <a:gd name="T27" fmla="*/ 85 h 120"/>
                <a:gd name="T28" fmla="*/ 88 w 121"/>
                <a:gd name="T29" fmla="*/ 112 h 120"/>
                <a:gd name="T30" fmla="*/ 114 w 121"/>
                <a:gd name="T31" fmla="*/ 114 h 120"/>
                <a:gd name="T32" fmla="*/ 112 w 121"/>
                <a:gd name="T33" fmla="*/ 8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1" h="120">
                  <a:moveTo>
                    <a:pt x="112" y="88"/>
                  </a:moveTo>
                  <a:cubicBezTo>
                    <a:pt x="85" y="60"/>
                    <a:pt x="85" y="60"/>
                    <a:pt x="85" y="60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20" y="25"/>
                    <a:pt x="121" y="13"/>
                    <a:pt x="114" y="6"/>
                  </a:cubicBezTo>
                  <a:cubicBezTo>
                    <a:pt x="107" y="0"/>
                    <a:pt x="95" y="0"/>
                    <a:pt x="88" y="8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25" y="0"/>
                    <a:pt x="13" y="0"/>
                    <a:pt x="7" y="6"/>
                  </a:cubicBezTo>
                  <a:cubicBezTo>
                    <a:pt x="0" y="13"/>
                    <a:pt x="1" y="25"/>
                    <a:pt x="8" y="33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1" y="95"/>
                    <a:pt x="0" y="107"/>
                    <a:pt x="7" y="114"/>
                  </a:cubicBezTo>
                  <a:cubicBezTo>
                    <a:pt x="13" y="120"/>
                    <a:pt x="25" y="120"/>
                    <a:pt x="33" y="112"/>
                  </a:cubicBezTo>
                  <a:cubicBezTo>
                    <a:pt x="60" y="85"/>
                    <a:pt x="60" y="85"/>
                    <a:pt x="60" y="85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5" y="120"/>
                    <a:pt x="107" y="120"/>
                    <a:pt x="114" y="114"/>
                  </a:cubicBezTo>
                  <a:cubicBezTo>
                    <a:pt x="121" y="107"/>
                    <a:pt x="120" y="95"/>
                    <a:pt x="112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3997F60-0448-44E6-9164-9760308EDC60}"/>
              </a:ext>
            </a:extLst>
          </p:cNvPr>
          <p:cNvCxnSpPr/>
          <p:nvPr/>
        </p:nvCxnSpPr>
        <p:spPr>
          <a:xfrm>
            <a:off x="584360" y="5001124"/>
            <a:ext cx="1104900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82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-Compliance Sheriff">
  <a:themeElements>
    <a:clrScheme name="Compliance Sheriff colors">
      <a:dk1>
        <a:srgbClr val="00263A"/>
      </a:dk1>
      <a:lt1>
        <a:srgbClr val="FFFFFF"/>
      </a:lt1>
      <a:dk2>
        <a:srgbClr val="932786"/>
      </a:dk2>
      <a:lt2>
        <a:srgbClr val="E7E6E6"/>
      </a:lt2>
      <a:accent1>
        <a:srgbClr val="00263A"/>
      </a:accent1>
      <a:accent2>
        <a:srgbClr val="046B99"/>
      </a:accent2>
      <a:accent3>
        <a:srgbClr val="00AEEE"/>
      </a:accent3>
      <a:accent4>
        <a:srgbClr val="942686"/>
      </a:accent4>
      <a:accent5>
        <a:srgbClr val="FEFFFE"/>
      </a:accent5>
      <a:accent6>
        <a:srgbClr val="D0D3D4"/>
      </a:accent6>
      <a:hlink>
        <a:srgbClr val="002539"/>
      </a:hlink>
      <a:folHlink>
        <a:srgbClr val="002539"/>
      </a:folHlink>
    </a:clrScheme>
    <a:fontScheme name="Avenir">
      <a:majorFont>
        <a:latin typeface="Avenir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venir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pliance Sheriff-template" id="{10DECF33-7F7B-7548-8BEC-DE8549D4D057}" vid="{D46C1B08-8EB8-1D46-B6B0-73F1426D5EC8}"/>
    </a:ext>
  </a:extLst>
</a:theme>
</file>

<file path=ppt/theme/theme2.xml><?xml version="1.0" encoding="utf-8"?>
<a:theme xmlns:a="http://schemas.openxmlformats.org/drawingml/2006/main" name="Custom Design">
  <a:themeElements>
    <a:clrScheme name="Compliance Sheriff colors">
      <a:dk1>
        <a:srgbClr val="00263A"/>
      </a:dk1>
      <a:lt1>
        <a:srgbClr val="FFFFFF"/>
      </a:lt1>
      <a:dk2>
        <a:srgbClr val="932786"/>
      </a:dk2>
      <a:lt2>
        <a:srgbClr val="E7E6E6"/>
      </a:lt2>
      <a:accent1>
        <a:srgbClr val="00263A"/>
      </a:accent1>
      <a:accent2>
        <a:srgbClr val="046B99"/>
      </a:accent2>
      <a:accent3>
        <a:srgbClr val="00AEEE"/>
      </a:accent3>
      <a:accent4>
        <a:srgbClr val="942686"/>
      </a:accent4>
      <a:accent5>
        <a:srgbClr val="FEFFFE"/>
      </a:accent5>
      <a:accent6>
        <a:srgbClr val="D0D3D4"/>
      </a:accent6>
      <a:hlink>
        <a:srgbClr val="002539"/>
      </a:hlink>
      <a:folHlink>
        <a:srgbClr val="00253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pliance Sheriff-template" id="{10DECF33-7F7B-7548-8BEC-DE8549D4D057}" vid="{5B0BDFA2-F0F3-B241-B51B-F8B69CF1A8EF}"/>
    </a:ext>
  </a:extLst>
</a:theme>
</file>

<file path=ppt/theme/theme3.xml><?xml version="1.0" encoding="utf-8"?>
<a:theme xmlns:a="http://schemas.openxmlformats.org/drawingml/2006/main" name="1_Custom Design">
  <a:themeElements>
    <a:clrScheme name="Compliance Sheriff colors">
      <a:dk1>
        <a:srgbClr val="00263A"/>
      </a:dk1>
      <a:lt1>
        <a:srgbClr val="FFFFFF"/>
      </a:lt1>
      <a:dk2>
        <a:srgbClr val="932786"/>
      </a:dk2>
      <a:lt2>
        <a:srgbClr val="E7E6E6"/>
      </a:lt2>
      <a:accent1>
        <a:srgbClr val="00263A"/>
      </a:accent1>
      <a:accent2>
        <a:srgbClr val="046B99"/>
      </a:accent2>
      <a:accent3>
        <a:srgbClr val="00AEEE"/>
      </a:accent3>
      <a:accent4>
        <a:srgbClr val="942686"/>
      </a:accent4>
      <a:accent5>
        <a:srgbClr val="FEFFFE"/>
      </a:accent5>
      <a:accent6>
        <a:srgbClr val="D0D3D4"/>
      </a:accent6>
      <a:hlink>
        <a:srgbClr val="002539"/>
      </a:hlink>
      <a:folHlink>
        <a:srgbClr val="00253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pliance Sheriff-template" id="{10DECF33-7F7B-7548-8BEC-DE8549D4D057}" vid="{60CA9FC4-8557-CB4C-8F82-EEC1BC1C9E5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Compliance Sheriff-template</Template>
  <TotalTime>0</TotalTime>
  <Words>528</Words>
  <Application>Microsoft Office PowerPoint</Application>
  <PresentationFormat>Widescreen</PresentationFormat>
  <Paragraphs>162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.AppleSystemUIFont</vt:lpstr>
      <vt:lpstr>Arial</vt:lpstr>
      <vt:lpstr>Avenir</vt:lpstr>
      <vt:lpstr>Calibri</vt:lpstr>
      <vt:lpstr>Century Gothic</vt:lpstr>
      <vt:lpstr>Wingdings</vt:lpstr>
      <vt:lpstr>Theme-Compliance Sheriff</vt:lpstr>
      <vt:lpstr>Custom Design</vt:lpstr>
      <vt:lpstr>1_Custom Design</vt:lpstr>
      <vt:lpstr>Designing Wireframes and Copy</vt:lpstr>
      <vt:lpstr>PowerPoint Presentation</vt:lpstr>
      <vt:lpstr>PowerPoint Presentation</vt:lpstr>
      <vt:lpstr>Accessible Design</vt:lpstr>
      <vt:lpstr>Benefits</vt:lpstr>
      <vt:lpstr>Benefits</vt:lpstr>
      <vt:lpstr>Wireframes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Keyboard</vt:lpstr>
      <vt:lpstr>Avoiding Issues </vt:lpstr>
      <vt:lpstr>Document Details</vt:lpstr>
      <vt:lpstr>Enhanced, Custom or Cutting-Edge Controls</vt:lpstr>
      <vt:lpstr>Non-Standard/Modified Controls</vt:lpstr>
      <vt:lpstr>Sharing the Work</vt:lpstr>
      <vt:lpstr>Don’t Backload Web Accessibility</vt:lpstr>
      <vt:lpstr>Sharing the Work</vt:lpstr>
      <vt:lpstr>Inputs and Outputs</vt:lpstr>
      <vt:lpstr>Advantages to Using Checklists</vt:lpstr>
      <vt:lpstr>Mobile Apps</vt:lpstr>
      <vt:lpstr>Basic Principles Apply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2018-03-26T16:11:47Z</dcterms:created>
  <dcterms:modified xsi:type="dcterms:W3CDTF">2018-03-26T16:12:06Z</dcterms:modified>
</cp:coreProperties>
</file>